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F8_EE095426.xml" ContentType="application/vnd.ms-powerpoint.comments+xml"/>
  <Override PartName="/ppt/notesSlides/notesSlide2.xml" ContentType="application/vnd.openxmlformats-officedocument.presentationml.notesSlide+xml"/>
  <Override PartName="/ppt/comments/modernComment_1E1_6EC3BE21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omments/modernComment_1E4_FA58F49.xml" ContentType="application/vnd.ms-powerpoint.comments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2"/>
  </p:notesMasterIdLst>
  <p:sldIdLst>
    <p:sldId id="291" r:id="rId4"/>
    <p:sldId id="290" r:id="rId5"/>
    <p:sldId id="348" r:id="rId6"/>
    <p:sldId id="489" r:id="rId7"/>
    <p:sldId id="486" r:id="rId8"/>
    <p:sldId id="488" r:id="rId9"/>
    <p:sldId id="504" r:id="rId10"/>
    <p:sldId id="481" r:id="rId11"/>
    <p:sldId id="482" r:id="rId12"/>
    <p:sldId id="484" r:id="rId13"/>
    <p:sldId id="485" r:id="rId14"/>
    <p:sldId id="480" r:id="rId15"/>
    <p:sldId id="500" r:id="rId16"/>
    <p:sldId id="506" r:id="rId17"/>
    <p:sldId id="352" r:id="rId18"/>
    <p:sldId id="493" r:id="rId19"/>
    <p:sldId id="467" r:id="rId20"/>
    <p:sldId id="495" r:id="rId21"/>
    <p:sldId id="469" r:id="rId22"/>
    <p:sldId id="496" r:id="rId23"/>
    <p:sldId id="351" r:id="rId24"/>
    <p:sldId id="472" r:id="rId25"/>
    <p:sldId id="505" r:id="rId26"/>
    <p:sldId id="507" r:id="rId27"/>
    <p:sldId id="503" r:id="rId28"/>
    <p:sldId id="473" r:id="rId29"/>
    <p:sldId id="501" r:id="rId30"/>
    <p:sldId id="5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D07EBE-C3F6-4941-9E63-C7A1982D8C4D}">
          <p14:sldIdLst>
            <p14:sldId id="291"/>
            <p14:sldId id="290"/>
            <p14:sldId id="348"/>
            <p14:sldId id="489"/>
            <p14:sldId id="486"/>
            <p14:sldId id="488"/>
            <p14:sldId id="504"/>
            <p14:sldId id="481"/>
            <p14:sldId id="482"/>
            <p14:sldId id="484"/>
            <p14:sldId id="485"/>
            <p14:sldId id="480"/>
            <p14:sldId id="500"/>
            <p14:sldId id="506"/>
            <p14:sldId id="352"/>
            <p14:sldId id="493"/>
            <p14:sldId id="467"/>
            <p14:sldId id="495"/>
            <p14:sldId id="469"/>
            <p14:sldId id="496"/>
            <p14:sldId id="351"/>
            <p14:sldId id="472"/>
            <p14:sldId id="505"/>
            <p14:sldId id="507"/>
            <p14:sldId id="503"/>
            <p14:sldId id="473"/>
            <p14:sldId id="501"/>
            <p14:sldId id="509"/>
          </p14:sldIdLst>
        </p14:section>
        <p14:section name="Web Analytics" id="{68F3FFE1-8CCA-48DF-A3E8-9AFD2DB45167}">
          <p14:sldIdLst/>
        </p14:section>
        <p14:section name="End Cover" id="{68B72DC4-22AB-4584-B7BF-0DB26D881EC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8DC245-F731-2BB2-26C3-6FF51989D1CA}" name="Emily Ge" initials="EG" userId="Emily Ge" providerId="None"/>
  <p188:author id="{ECDAB55F-6B6C-4E1A-8716-E3E53F9B0E61}" name="Adeeba Latheef" initials="AL" userId="Adeeba Latheef" providerId="None"/>
  <p188:author id="{3E444F67-189B-F67A-3C43-7BC5E3A6B41A}" name="Aakash Neve" initials="AN" userId="S::aneve@uw.edu::bb898913-323d-4ab8-a2c8-8154bbdcb13b" providerId="AD"/>
  <p188:author id="{E81B64CE-5E16-BB7F-AB16-8FD24486823E}" name="Emily Ge" initials="EG" userId="S::nx307619@uw.edu::6d468ae1-4668-42de-91d4-40fa1d72543d" providerId="AD"/>
  <p188:author id="{0D5B61EA-A2FD-BC8A-AFD5-E49F384ABA8D}" name="Mai Lan Hoang" initials="MLH" userId="Mai Lan Hoa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E89"/>
    <a:srgbClr val="141432"/>
    <a:srgbClr val="FF9105"/>
    <a:srgbClr val="B17FBB"/>
    <a:srgbClr val="1D1D42"/>
    <a:srgbClr val="FFC01C"/>
    <a:srgbClr val="26264E"/>
    <a:srgbClr val="7236EC"/>
    <a:srgbClr val="323268"/>
    <a:srgbClr val="E9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D27FB-569B-DC50-94AB-FC2D8A31A7A5}" v="7" dt="2022-11-27T02:03:02.708"/>
    <p1510:client id="{A2720DFF-313F-4EF5-AEC4-FB722D27FC83}" v="4351" dt="2022-11-25T20:41:55.148"/>
    <p1510:client id="{C0FB300B-3AFE-99D9-4D1D-CABD1194AFAB}" v="1" dt="2022-12-05T20:48:49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8/10/relationships/authors" Target="authors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Ge" userId="S::nx307619@uw.edu::6d468ae1-4668-42de-91d4-40fa1d72543d" providerId="AD" clId="Web-{F6C2147E-DF8D-7DF0-0B70-C67C0D480769}"/>
    <pc:docChg chg="addSld delSld modSld sldOrd modSection">
      <pc:chgData name="Emily Ge" userId="S::nx307619@uw.edu::6d468ae1-4668-42de-91d4-40fa1d72543d" providerId="AD" clId="Web-{F6C2147E-DF8D-7DF0-0B70-C67C0D480769}" dt="2022-11-15T22:54:09.215" v="880" actId="20577"/>
      <pc:docMkLst>
        <pc:docMk/>
      </pc:docMkLst>
      <pc:sldChg chg="modSp">
        <pc:chgData name="Emily Ge" userId="S::nx307619@uw.edu::6d468ae1-4668-42de-91d4-40fa1d72543d" providerId="AD" clId="Web-{F6C2147E-DF8D-7DF0-0B70-C67C0D480769}" dt="2022-11-15T22:10:08.890" v="549" actId="14100"/>
        <pc:sldMkLst>
          <pc:docMk/>
          <pc:sldMk cId="3026921157" sldId="345"/>
        </pc:sldMkLst>
        <pc:spChg chg="mod">
          <ac:chgData name="Emily Ge" userId="S::nx307619@uw.edu::6d468ae1-4668-42de-91d4-40fa1d72543d" providerId="AD" clId="Web-{F6C2147E-DF8D-7DF0-0B70-C67C0D480769}" dt="2022-11-15T22:10:08.890" v="549" actId="14100"/>
          <ac:spMkLst>
            <pc:docMk/>
            <pc:sldMk cId="3026921157" sldId="345"/>
            <ac:spMk id="21" creationId="{02B5D716-681C-056D-0AE2-4DACC990F876}"/>
          </ac:spMkLst>
        </pc:spChg>
      </pc:sldChg>
      <pc:sldChg chg="addSp delSp modSp ord addCm">
        <pc:chgData name="Emily Ge" userId="S::nx307619@uw.edu::6d468ae1-4668-42de-91d4-40fa1d72543d" providerId="AD" clId="Web-{F6C2147E-DF8D-7DF0-0B70-C67C0D480769}" dt="2022-11-15T22:20:05.001" v="582" actId="1076"/>
        <pc:sldMkLst>
          <pc:docMk/>
          <pc:sldMk cId="3621893580" sldId="348"/>
        </pc:sldMkLst>
        <pc:spChg chg="add del">
          <ac:chgData name="Emily Ge" userId="S::nx307619@uw.edu::6d468ae1-4668-42de-91d4-40fa1d72543d" providerId="AD" clId="Web-{F6C2147E-DF8D-7DF0-0B70-C67C0D480769}" dt="2022-11-15T22:07:26.808" v="535"/>
          <ac:spMkLst>
            <pc:docMk/>
            <pc:sldMk cId="3621893580" sldId="348"/>
            <ac:spMk id="3" creationId="{26567947-B373-97CA-E0F0-D3172AB31738}"/>
          </ac:spMkLst>
        </pc:spChg>
        <pc:spChg chg="del">
          <ac:chgData name="Emily Ge" userId="S::nx307619@uw.edu::6d468ae1-4668-42de-91d4-40fa1d72543d" providerId="AD" clId="Web-{F6C2147E-DF8D-7DF0-0B70-C67C0D480769}" dt="2022-11-15T22:07:16.057" v="530"/>
          <ac:spMkLst>
            <pc:docMk/>
            <pc:sldMk cId="3621893580" sldId="348"/>
            <ac:spMk id="5" creationId="{F9496ED0-4BA1-10A8-D5F7-AE1B37483BD8}"/>
          </ac:spMkLst>
        </pc:spChg>
        <pc:spChg chg="add del">
          <ac:chgData name="Emily Ge" userId="S::nx307619@uw.edu::6d468ae1-4668-42de-91d4-40fa1d72543d" providerId="AD" clId="Web-{F6C2147E-DF8D-7DF0-0B70-C67C0D480769}" dt="2022-11-15T22:07:56.074" v="538"/>
          <ac:spMkLst>
            <pc:docMk/>
            <pc:sldMk cId="3621893580" sldId="348"/>
            <ac:spMk id="6" creationId="{2633A7A5-E7A6-689C-FEAF-D3570F746DB1}"/>
          </ac:spMkLst>
        </pc:spChg>
        <pc:spChg chg="add del mod">
          <ac:chgData name="Emily Ge" userId="S::nx307619@uw.edu::6d468ae1-4668-42de-91d4-40fa1d72543d" providerId="AD" clId="Web-{F6C2147E-DF8D-7DF0-0B70-C67C0D480769}" dt="2022-11-15T22:09:53.343" v="547"/>
          <ac:spMkLst>
            <pc:docMk/>
            <pc:sldMk cId="3621893580" sldId="348"/>
            <ac:spMk id="10" creationId="{9CEF4DA6-E6D2-8014-0F77-A02A75E3B503}"/>
          </ac:spMkLst>
        </pc:spChg>
        <pc:spChg chg="mod">
          <ac:chgData name="Emily Ge" userId="S::nx307619@uw.edu::6d468ae1-4668-42de-91d4-40fa1d72543d" providerId="AD" clId="Web-{F6C2147E-DF8D-7DF0-0B70-C67C0D480769}" dt="2022-11-15T22:07:21.792" v="534" actId="1076"/>
          <ac:spMkLst>
            <pc:docMk/>
            <pc:sldMk cId="3621893580" sldId="348"/>
            <ac:spMk id="19" creationId="{CF66249F-09F2-8C70-71E8-542ED11D1375}"/>
          </ac:spMkLst>
        </pc:spChg>
        <pc:spChg chg="add del mod">
          <ac:chgData name="Emily Ge" userId="S::nx307619@uw.edu::6d468ae1-4668-42de-91d4-40fa1d72543d" providerId="AD" clId="Web-{F6C2147E-DF8D-7DF0-0B70-C67C0D480769}" dt="2022-11-15T22:20:05.001" v="582" actId="1076"/>
          <ac:spMkLst>
            <pc:docMk/>
            <pc:sldMk cId="3621893580" sldId="348"/>
            <ac:spMk id="21" creationId="{02B5D716-681C-056D-0AE2-4DACC990F876}"/>
          </ac:spMkLst>
        </pc:spChg>
        <pc:picChg chg="del">
          <ac:chgData name="Emily Ge" userId="S::nx307619@uw.edu::6d468ae1-4668-42de-91d4-40fa1d72543d" providerId="AD" clId="Web-{F6C2147E-DF8D-7DF0-0B70-C67C0D480769}" dt="2022-11-15T22:07:17.745" v="531"/>
          <ac:picMkLst>
            <pc:docMk/>
            <pc:sldMk cId="3621893580" sldId="348"/>
            <ac:picMk id="2" creationId="{E625A9EF-8F21-0D23-9DAE-CD2F42DD69A3}"/>
          </ac:picMkLst>
        </pc:picChg>
        <pc:picChg chg="add del mod ord modCrop">
          <ac:chgData name="Emily Ge" userId="S::nx307619@uw.edu::6d468ae1-4668-42de-91d4-40fa1d72543d" providerId="AD" clId="Web-{F6C2147E-DF8D-7DF0-0B70-C67C0D480769}" dt="2022-11-15T22:07:26.808" v="535"/>
          <ac:picMkLst>
            <pc:docMk/>
            <pc:sldMk cId="3621893580" sldId="348"/>
            <ac:picMk id="4" creationId="{2DC05633-BCF8-3886-F874-BF86F9F7935E}"/>
          </ac:picMkLst>
        </pc:picChg>
        <pc:picChg chg="add del mod ord modCrop">
          <ac:chgData name="Emily Ge" userId="S::nx307619@uw.edu::6d468ae1-4668-42de-91d4-40fa1d72543d" providerId="AD" clId="Web-{F6C2147E-DF8D-7DF0-0B70-C67C0D480769}" dt="2022-11-15T22:07:41.542" v="537"/>
          <ac:picMkLst>
            <pc:docMk/>
            <pc:sldMk cId="3621893580" sldId="348"/>
            <ac:picMk id="7" creationId="{B9316AE6-2B26-4194-B4AC-8906A5E08678}"/>
          </ac:picMkLst>
        </pc:picChg>
        <pc:picChg chg="add del mod ord modCrop">
          <ac:chgData name="Emily Ge" userId="S::nx307619@uw.edu::6d468ae1-4668-42de-91d4-40fa1d72543d" providerId="AD" clId="Web-{F6C2147E-DF8D-7DF0-0B70-C67C0D480769}" dt="2022-11-15T22:09:30.780" v="546"/>
          <ac:picMkLst>
            <pc:docMk/>
            <pc:sldMk cId="3621893580" sldId="348"/>
            <ac:picMk id="8" creationId="{289F4B6C-A094-3E8F-9DCC-9A4FE7800DD0}"/>
          </ac:picMkLst>
        </pc:picChg>
        <pc:picChg chg="add mod ord modCrop">
          <ac:chgData name="Emily Ge" userId="S::nx307619@uw.edu::6d468ae1-4668-42de-91d4-40fa1d72543d" providerId="AD" clId="Web-{F6C2147E-DF8D-7DF0-0B70-C67C0D480769}" dt="2022-11-15T22:09:53.343" v="547"/>
          <ac:picMkLst>
            <pc:docMk/>
            <pc:sldMk cId="3621893580" sldId="348"/>
            <ac:picMk id="11" creationId="{A5B4862C-40CC-498E-63B5-F14043E832FA}"/>
          </ac:picMkLst>
        </pc:picChg>
      </pc:sldChg>
      <pc:sldChg chg="addSp delSp modSp">
        <pc:chgData name="Emily Ge" userId="S::nx307619@uw.edu::6d468ae1-4668-42de-91d4-40fa1d72543d" providerId="AD" clId="Web-{F6C2147E-DF8D-7DF0-0B70-C67C0D480769}" dt="2022-11-15T22:41:34.882" v="781"/>
        <pc:sldMkLst>
          <pc:docMk/>
          <pc:sldMk cId="2366606379" sldId="351"/>
        </pc:sldMkLst>
        <pc:spChg chg="del">
          <ac:chgData name="Emily Ge" userId="S::nx307619@uw.edu::6d468ae1-4668-42de-91d4-40fa1d72543d" providerId="AD" clId="Web-{F6C2147E-DF8D-7DF0-0B70-C67C0D480769}" dt="2022-11-15T22:41:34.882" v="781"/>
          <ac:spMkLst>
            <pc:docMk/>
            <pc:sldMk cId="2366606379" sldId="351"/>
            <ac:spMk id="2" creationId="{67EC0BA0-DC07-6AF0-C9BC-A6C5DBC0C873}"/>
          </ac:spMkLst>
        </pc:spChg>
        <pc:spChg chg="add del">
          <ac:chgData name="Emily Ge" userId="S::nx307619@uw.edu::6d468ae1-4668-42de-91d4-40fa1d72543d" providerId="AD" clId="Web-{F6C2147E-DF8D-7DF0-0B70-C67C0D480769}" dt="2022-11-15T22:04:33.584" v="515"/>
          <ac:spMkLst>
            <pc:docMk/>
            <pc:sldMk cId="2366606379" sldId="351"/>
            <ac:spMk id="3" creationId="{26567947-B373-97CA-E0F0-D3172AB31738}"/>
          </ac:spMkLst>
        </pc:spChg>
        <pc:spChg chg="add del mod">
          <ac:chgData name="Emily Ge" userId="S::nx307619@uw.edu::6d468ae1-4668-42de-91d4-40fa1d72543d" providerId="AD" clId="Web-{F6C2147E-DF8D-7DF0-0B70-C67C0D480769}" dt="2022-11-15T22:06:20.212" v="527"/>
          <ac:spMkLst>
            <pc:docMk/>
            <pc:sldMk cId="2366606379" sldId="351"/>
            <ac:spMk id="5" creationId="{4E4779C5-6A02-130C-4501-5E2CE35037FC}"/>
          </ac:spMkLst>
        </pc:spChg>
        <pc:spChg chg="add del mod">
          <ac:chgData name="Emily Ge" userId="S::nx307619@uw.edu::6d468ae1-4668-42de-91d4-40fa1d72543d" providerId="AD" clId="Web-{F6C2147E-DF8D-7DF0-0B70-C67C0D480769}" dt="2022-11-15T22:06:05.509" v="521"/>
          <ac:spMkLst>
            <pc:docMk/>
            <pc:sldMk cId="2366606379" sldId="351"/>
            <ac:spMk id="9" creationId="{A1BBAC43-BB55-6ADA-7530-B10EA9C176BF}"/>
          </ac:spMkLst>
        </pc:spChg>
        <pc:spChg chg="mod">
          <ac:chgData name="Emily Ge" userId="S::nx307619@uw.edu::6d468ae1-4668-42de-91d4-40fa1d72543d" providerId="AD" clId="Web-{F6C2147E-DF8D-7DF0-0B70-C67C0D480769}" dt="2022-11-15T22:02:10.596" v="513" actId="1076"/>
          <ac:spMkLst>
            <pc:docMk/>
            <pc:sldMk cId="2366606379" sldId="351"/>
            <ac:spMk id="19" creationId="{CF66249F-09F2-8C70-71E8-542ED11D1375}"/>
          </ac:spMkLst>
        </pc:spChg>
        <pc:picChg chg="add del mod ord modCrop">
          <ac:chgData name="Emily Ge" userId="S::nx307619@uw.edu::6d468ae1-4668-42de-91d4-40fa1d72543d" providerId="AD" clId="Web-{F6C2147E-DF8D-7DF0-0B70-C67C0D480769}" dt="2022-11-15T22:02:14.424" v="514"/>
          <ac:picMkLst>
            <pc:docMk/>
            <pc:sldMk cId="2366606379" sldId="351"/>
            <ac:picMk id="6" creationId="{4C268384-8E85-FBD5-ADC6-E55FF8AB98D0}"/>
          </ac:picMkLst>
        </pc:picChg>
        <pc:picChg chg="add del mod ord modCrop">
          <ac:chgData name="Emily Ge" userId="S::nx307619@uw.edu::6d468ae1-4668-42de-91d4-40fa1d72543d" providerId="AD" clId="Web-{F6C2147E-DF8D-7DF0-0B70-C67C0D480769}" dt="2022-11-15T22:05:04.101" v="520"/>
          <ac:picMkLst>
            <pc:docMk/>
            <pc:sldMk cId="2366606379" sldId="351"/>
            <ac:picMk id="7" creationId="{0492A541-A782-E4BA-EEF1-A3E5504AB176}"/>
          </ac:picMkLst>
        </pc:picChg>
        <pc:picChg chg="add mod ord modCrop">
          <ac:chgData name="Emily Ge" userId="S::nx307619@uw.edu::6d468ae1-4668-42de-91d4-40fa1d72543d" providerId="AD" clId="Web-{F6C2147E-DF8D-7DF0-0B70-C67C0D480769}" dt="2022-11-15T22:06:26.056" v="529" actId="1076"/>
          <ac:picMkLst>
            <pc:docMk/>
            <pc:sldMk cId="2366606379" sldId="351"/>
            <ac:picMk id="10" creationId="{29CF39CF-80FC-360E-C320-27E5359D3177}"/>
          </ac:picMkLst>
        </pc:picChg>
        <pc:picChg chg="del mod">
          <ac:chgData name="Emily Ge" userId="S::nx307619@uw.edu::6d468ae1-4668-42de-91d4-40fa1d72543d" providerId="AD" clId="Web-{F6C2147E-DF8D-7DF0-0B70-C67C0D480769}" dt="2022-11-15T22:01:59.877" v="508"/>
          <ac:picMkLst>
            <pc:docMk/>
            <pc:sldMk cId="2366606379" sldId="351"/>
            <ac:picMk id="1026" creationId="{2F655640-F307-6A15-4876-F19A28BCBCE1}"/>
          </ac:picMkLst>
        </pc:picChg>
      </pc:sldChg>
      <pc:sldChg chg="modSp">
        <pc:chgData name="Emily Ge" userId="S::nx307619@uw.edu::6d468ae1-4668-42de-91d4-40fa1d72543d" providerId="AD" clId="Web-{F6C2147E-DF8D-7DF0-0B70-C67C0D480769}" dt="2022-11-15T22:49:21.348" v="827" actId="1076"/>
        <pc:sldMkLst>
          <pc:docMk/>
          <pc:sldMk cId="1079926614" sldId="352"/>
        </pc:sldMkLst>
        <pc:spChg chg="mod">
          <ac:chgData name="Emily Ge" userId="S::nx307619@uw.edu::6d468ae1-4668-42de-91d4-40fa1d72543d" providerId="AD" clId="Web-{F6C2147E-DF8D-7DF0-0B70-C67C0D480769}" dt="2022-11-15T22:45:24.091" v="821" actId="1076"/>
          <ac:spMkLst>
            <pc:docMk/>
            <pc:sldMk cId="1079926614" sldId="352"/>
            <ac:spMk id="3" creationId="{71FC1861-78C2-4D29-8BB8-5C0730C27D75}"/>
          </ac:spMkLst>
        </pc:spChg>
        <pc:spChg chg="mod">
          <ac:chgData name="Emily Ge" userId="S::nx307619@uw.edu::6d468ae1-4668-42de-91d4-40fa1d72543d" providerId="AD" clId="Web-{F6C2147E-DF8D-7DF0-0B70-C67C0D480769}" dt="2022-11-15T22:33:55.041" v="739" actId="20577"/>
          <ac:spMkLst>
            <pc:docMk/>
            <pc:sldMk cId="1079926614" sldId="352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45:24.107" v="823" actId="1076"/>
          <ac:spMkLst>
            <pc:docMk/>
            <pc:sldMk cId="1079926614" sldId="352"/>
            <ac:spMk id="10" creationId="{CB40D671-7484-4D0E-BF5B-57905BC7FCA7}"/>
          </ac:spMkLst>
        </pc:spChg>
        <pc:spChg chg="mod">
          <ac:chgData name="Emily Ge" userId="S::nx307619@uw.edu::6d468ae1-4668-42de-91d4-40fa1d72543d" providerId="AD" clId="Web-{F6C2147E-DF8D-7DF0-0B70-C67C0D480769}" dt="2022-11-15T22:45:17.091" v="810" actId="1076"/>
          <ac:spMkLst>
            <pc:docMk/>
            <pc:sldMk cId="1079926614" sldId="352"/>
            <ac:spMk id="11" creationId="{76D3AD3E-F78E-4647-BB94-85AA34B865DE}"/>
          </ac:spMkLst>
        </pc:spChg>
        <pc:spChg chg="mod">
          <ac:chgData name="Emily Ge" userId="S::nx307619@uw.edu::6d468ae1-4668-42de-91d4-40fa1d72543d" providerId="AD" clId="Web-{F6C2147E-DF8D-7DF0-0B70-C67C0D480769}" dt="2022-11-15T22:45:32.560" v="824" actId="1076"/>
          <ac:spMkLst>
            <pc:docMk/>
            <pc:sldMk cId="1079926614" sldId="352"/>
            <ac:spMk id="12" creationId="{CE079018-F217-49AE-8FB4-8FBAF98DDC00}"/>
          </ac:spMkLst>
        </pc:spChg>
        <pc:spChg chg="mod">
          <ac:chgData name="Emily Ge" userId="S::nx307619@uw.edu::6d468ae1-4668-42de-91d4-40fa1d72543d" providerId="AD" clId="Web-{F6C2147E-DF8D-7DF0-0B70-C67C0D480769}" dt="2022-11-15T22:49:21.348" v="827" actId="1076"/>
          <ac:spMkLst>
            <pc:docMk/>
            <pc:sldMk cId="1079926614" sldId="352"/>
            <ac:spMk id="13" creationId="{AE83CD62-A8AC-4A50-A908-F43DA06B91C9}"/>
          </ac:spMkLst>
        </pc:spChg>
        <pc:spChg chg="mod">
          <ac:chgData name="Emily Ge" userId="S::nx307619@uw.edu::6d468ae1-4668-42de-91d4-40fa1d72543d" providerId="AD" clId="Web-{F6C2147E-DF8D-7DF0-0B70-C67C0D480769}" dt="2022-11-15T22:45:17.075" v="809" actId="1076"/>
          <ac:spMkLst>
            <pc:docMk/>
            <pc:sldMk cId="1079926614" sldId="352"/>
            <ac:spMk id="14" creationId="{FDBDB757-0187-4C4A-8751-BD7E1A5ED080}"/>
          </ac:spMkLst>
        </pc:spChg>
        <pc:spChg chg="mod">
          <ac:chgData name="Emily Ge" userId="S::nx307619@uw.edu::6d468ae1-4668-42de-91d4-40fa1d72543d" providerId="AD" clId="Web-{F6C2147E-DF8D-7DF0-0B70-C67C0D480769}" dt="2022-11-15T22:45:17.138" v="815" actId="1076"/>
          <ac:spMkLst>
            <pc:docMk/>
            <pc:sldMk cId="1079926614" sldId="352"/>
            <ac:spMk id="17" creationId="{5928DCB9-57A6-4B7F-A2EF-64088DF8B99C}"/>
          </ac:spMkLst>
        </pc:spChg>
        <pc:spChg chg="mod">
          <ac:chgData name="Emily Ge" userId="S::nx307619@uw.edu::6d468ae1-4668-42de-91d4-40fa1d72543d" providerId="AD" clId="Web-{F6C2147E-DF8D-7DF0-0B70-C67C0D480769}" dt="2022-11-15T22:45:17.153" v="817" actId="1076"/>
          <ac:spMkLst>
            <pc:docMk/>
            <pc:sldMk cId="1079926614" sldId="352"/>
            <ac:spMk id="18" creationId="{B002A273-78E0-43ED-B3EA-B3CAFB1121BF}"/>
          </ac:spMkLst>
        </pc:spChg>
        <pc:spChg chg="mod">
          <ac:chgData name="Emily Ge" userId="S::nx307619@uw.edu::6d468ae1-4668-42de-91d4-40fa1d72543d" providerId="AD" clId="Web-{F6C2147E-DF8D-7DF0-0B70-C67C0D480769}" dt="2022-11-15T22:45:17.169" v="818" actId="1076"/>
          <ac:spMkLst>
            <pc:docMk/>
            <pc:sldMk cId="1079926614" sldId="352"/>
            <ac:spMk id="19" creationId="{D86557E3-1C32-487C-B2A4-7F39C7919AC4}"/>
          </ac:spMkLst>
        </pc:spChg>
        <pc:spChg chg="mod">
          <ac:chgData name="Emily Ge" userId="S::nx307619@uw.edu::6d468ae1-4668-42de-91d4-40fa1d72543d" providerId="AD" clId="Web-{F6C2147E-DF8D-7DF0-0B70-C67C0D480769}" dt="2022-11-15T22:45:17.169" v="819" actId="1076"/>
          <ac:spMkLst>
            <pc:docMk/>
            <pc:sldMk cId="1079926614" sldId="352"/>
            <ac:spMk id="20" creationId="{0A9E5456-5378-4827-A561-FF475BE600DB}"/>
          </ac:spMkLst>
        </pc:spChg>
        <pc:spChg chg="mod">
          <ac:chgData name="Emily Ge" userId="S::nx307619@uw.edu::6d468ae1-4668-42de-91d4-40fa1d72543d" providerId="AD" clId="Web-{F6C2147E-DF8D-7DF0-0B70-C67C0D480769}" dt="2022-11-15T22:45:17.091" v="811" actId="1076"/>
          <ac:spMkLst>
            <pc:docMk/>
            <pc:sldMk cId="1079926614" sldId="352"/>
            <ac:spMk id="22" creationId="{67A95BA1-C89C-4171-8F99-6C60CCC9CBAF}"/>
          </ac:spMkLst>
        </pc:spChg>
        <pc:picChg chg="mod">
          <ac:chgData name="Emily Ge" userId="S::nx307619@uw.edu::6d468ae1-4668-42de-91d4-40fa1d72543d" providerId="AD" clId="Web-{F6C2147E-DF8D-7DF0-0B70-C67C0D480769}" dt="2022-11-15T22:45:17.060" v="808" actId="1076"/>
          <ac:picMkLst>
            <pc:docMk/>
            <pc:sldMk cId="1079926614" sldId="352"/>
            <ac:picMk id="1026" creationId="{C9E63B23-189E-49B2-B9AF-238231AF1E58}"/>
          </ac:picMkLst>
        </pc:picChg>
        <pc:picChg chg="mod">
          <ac:chgData name="Emily Ge" userId="S::nx307619@uw.edu::6d468ae1-4668-42de-91d4-40fa1d72543d" providerId="AD" clId="Web-{F6C2147E-DF8D-7DF0-0B70-C67C0D480769}" dt="2022-11-15T22:45:17.153" v="816" actId="1076"/>
          <ac:picMkLst>
            <pc:docMk/>
            <pc:sldMk cId="1079926614" sldId="352"/>
            <ac:picMk id="1028" creationId="{2A8616E8-5DE4-417A-A6B5-9D92D672CD1E}"/>
          </ac:picMkLst>
        </pc:picChg>
        <pc:cxnChg chg="mod">
          <ac:chgData name="Emily Ge" userId="S::nx307619@uw.edu::6d468ae1-4668-42de-91d4-40fa1d72543d" providerId="AD" clId="Web-{F6C2147E-DF8D-7DF0-0B70-C67C0D480769}" dt="2022-11-15T22:45:17.122" v="814" actId="1076"/>
          <ac:cxnSpMkLst>
            <pc:docMk/>
            <pc:sldMk cId="1079926614" sldId="352"/>
            <ac:cxnSpMk id="7" creationId="{3983A647-143C-4D98-AB69-AB41EDDB0581}"/>
          </ac:cxnSpMkLst>
        </pc:cxnChg>
      </pc:sldChg>
      <pc:sldChg chg="delSp modSp">
        <pc:chgData name="Emily Ge" userId="S::nx307619@uw.edu::6d468ae1-4668-42de-91d4-40fa1d72543d" providerId="AD" clId="Web-{F6C2147E-DF8D-7DF0-0B70-C67C0D480769}" dt="2022-11-15T22:52:07.399" v="854" actId="1076"/>
        <pc:sldMkLst>
          <pc:docMk/>
          <pc:sldMk cId="2242997864" sldId="467"/>
        </pc:sldMkLst>
        <pc:spChg chg="del">
          <ac:chgData name="Emily Ge" userId="S::nx307619@uw.edu::6d468ae1-4668-42de-91d4-40fa1d72543d" providerId="AD" clId="Web-{F6C2147E-DF8D-7DF0-0B70-C67C0D480769}" dt="2022-11-15T22:41:21.897" v="777"/>
          <ac:spMkLst>
            <pc:docMk/>
            <pc:sldMk cId="2242997864" sldId="467"/>
            <ac:spMk id="2" creationId="{A2D7F333-6AB3-4C74-B9BD-A7EF18651BDE}"/>
          </ac:spMkLst>
        </pc:spChg>
        <pc:spChg chg="mod">
          <ac:chgData name="Emily Ge" userId="S::nx307619@uw.edu::6d468ae1-4668-42de-91d4-40fa1d72543d" providerId="AD" clId="Web-{F6C2147E-DF8D-7DF0-0B70-C67C0D480769}" dt="2022-11-15T22:34:06.416" v="740" actId="20577"/>
          <ac:spMkLst>
            <pc:docMk/>
            <pc:sldMk cId="2242997864" sldId="467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51:53.133" v="834" actId="1076"/>
          <ac:spMkLst>
            <pc:docMk/>
            <pc:sldMk cId="2242997864" sldId="467"/>
            <ac:spMk id="8" creationId="{D94F5703-2592-25F4-EC1F-B5CB69218920}"/>
          </ac:spMkLst>
        </pc:spChg>
        <pc:spChg chg="mod">
          <ac:chgData name="Emily Ge" userId="S::nx307619@uw.edu::6d468ae1-4668-42de-91d4-40fa1d72543d" providerId="AD" clId="Web-{F6C2147E-DF8D-7DF0-0B70-C67C0D480769}" dt="2022-11-15T22:51:53.196" v="838" actId="1076"/>
          <ac:spMkLst>
            <pc:docMk/>
            <pc:sldMk cId="2242997864" sldId="467"/>
            <ac:spMk id="10" creationId="{927913A1-28C3-DBFE-B6B2-89B101CEEB1C}"/>
          </ac:spMkLst>
        </pc:spChg>
        <pc:spChg chg="mod">
          <ac:chgData name="Emily Ge" userId="S::nx307619@uw.edu::6d468ae1-4668-42de-91d4-40fa1d72543d" providerId="AD" clId="Web-{F6C2147E-DF8D-7DF0-0B70-C67C0D480769}" dt="2022-11-15T21:45:06.348" v="401" actId="1076"/>
          <ac:spMkLst>
            <pc:docMk/>
            <pc:sldMk cId="2242997864" sldId="467"/>
            <ac:spMk id="16" creationId="{132ABC7A-03AF-D07A-CD3C-CD44D35A2902}"/>
          </ac:spMkLst>
        </pc:spChg>
        <pc:spChg chg="mod">
          <ac:chgData name="Emily Ge" userId="S::nx307619@uw.edu::6d468ae1-4668-42de-91d4-40fa1d72543d" providerId="AD" clId="Web-{F6C2147E-DF8D-7DF0-0B70-C67C0D480769}" dt="2022-11-15T22:51:53.149" v="835" actId="1076"/>
          <ac:spMkLst>
            <pc:docMk/>
            <pc:sldMk cId="2242997864" sldId="467"/>
            <ac:spMk id="18" creationId="{BF651EE5-54AE-5821-0B82-96AAE241560F}"/>
          </ac:spMkLst>
        </pc:spChg>
        <pc:spChg chg="mod">
          <ac:chgData name="Emily Ge" userId="S::nx307619@uw.edu::6d468ae1-4668-42de-91d4-40fa1d72543d" providerId="AD" clId="Web-{F6C2147E-DF8D-7DF0-0B70-C67C0D480769}" dt="2022-11-15T22:51:53.165" v="836" actId="1076"/>
          <ac:spMkLst>
            <pc:docMk/>
            <pc:sldMk cId="2242997864" sldId="467"/>
            <ac:spMk id="19" creationId="{F0004DB2-1EB8-5BF1-F65D-A3F118148848}"/>
          </ac:spMkLst>
        </pc:spChg>
        <pc:spChg chg="mod">
          <ac:chgData name="Emily Ge" userId="S::nx307619@uw.edu::6d468ae1-4668-42de-91d4-40fa1d72543d" providerId="AD" clId="Web-{F6C2147E-DF8D-7DF0-0B70-C67C0D480769}" dt="2022-11-15T22:52:07.227" v="842" actId="1076"/>
          <ac:spMkLst>
            <pc:docMk/>
            <pc:sldMk cId="2242997864" sldId="467"/>
            <ac:spMk id="23" creationId="{FC78718E-115D-4C71-89CC-1391A2044305}"/>
          </ac:spMkLst>
        </pc:spChg>
        <pc:spChg chg="mod">
          <ac:chgData name="Emily Ge" userId="S::nx307619@uw.edu::6d468ae1-4668-42de-91d4-40fa1d72543d" providerId="AD" clId="Web-{F6C2147E-DF8D-7DF0-0B70-C67C0D480769}" dt="2022-11-15T22:51:53.211" v="839" actId="1076"/>
          <ac:spMkLst>
            <pc:docMk/>
            <pc:sldMk cId="2242997864" sldId="467"/>
            <ac:spMk id="24" creationId="{A71F9A77-EE8F-170B-F944-335A436F7247}"/>
          </ac:spMkLst>
        </pc:spChg>
        <pc:spChg chg="mod">
          <ac:chgData name="Emily Ge" userId="S::nx307619@uw.edu::6d468ae1-4668-42de-91d4-40fa1d72543d" providerId="AD" clId="Web-{F6C2147E-DF8D-7DF0-0B70-C67C0D480769}" dt="2022-11-15T22:52:07.243" v="843" actId="1076"/>
          <ac:spMkLst>
            <pc:docMk/>
            <pc:sldMk cId="2242997864" sldId="467"/>
            <ac:spMk id="25" creationId="{A22BAA20-5BD5-A3C1-4DBC-E939C5B556F9}"/>
          </ac:spMkLst>
        </pc:spChg>
        <pc:spChg chg="mod">
          <ac:chgData name="Emily Ge" userId="S::nx307619@uw.edu::6d468ae1-4668-42de-91d4-40fa1d72543d" providerId="AD" clId="Web-{F6C2147E-DF8D-7DF0-0B70-C67C0D480769}" dt="2022-11-15T22:51:58.368" v="841" actId="1076"/>
          <ac:spMkLst>
            <pc:docMk/>
            <pc:sldMk cId="2242997864" sldId="467"/>
            <ac:spMk id="26" creationId="{066F9B5D-05C9-9D1F-ACE4-E32BE31CE64E}"/>
          </ac:spMkLst>
        </pc:spChg>
        <pc:spChg chg="mod">
          <ac:chgData name="Emily Ge" userId="S::nx307619@uw.edu::6d468ae1-4668-42de-91d4-40fa1d72543d" providerId="AD" clId="Web-{F6C2147E-DF8D-7DF0-0B70-C67C0D480769}" dt="2022-11-15T22:52:07.259" v="844" actId="1076"/>
          <ac:spMkLst>
            <pc:docMk/>
            <pc:sldMk cId="2242997864" sldId="467"/>
            <ac:spMk id="45" creationId="{84D6D52F-8F5E-F9A7-B641-F5766906DA27}"/>
          </ac:spMkLst>
        </pc:spChg>
        <pc:spChg chg="mod">
          <ac:chgData name="Emily Ge" userId="S::nx307619@uw.edu::6d468ae1-4668-42de-91d4-40fa1d72543d" providerId="AD" clId="Web-{F6C2147E-DF8D-7DF0-0B70-C67C0D480769}" dt="2022-11-15T22:52:07.274" v="845" actId="1076"/>
          <ac:spMkLst>
            <pc:docMk/>
            <pc:sldMk cId="2242997864" sldId="467"/>
            <ac:spMk id="46" creationId="{9C914CA7-2515-CF30-25BE-3F783A71088F}"/>
          </ac:spMkLst>
        </pc:spChg>
        <pc:spChg chg="mod">
          <ac:chgData name="Emily Ge" userId="S::nx307619@uw.edu::6d468ae1-4668-42de-91d4-40fa1d72543d" providerId="AD" clId="Web-{F6C2147E-DF8D-7DF0-0B70-C67C0D480769}" dt="2022-11-15T22:52:07.290" v="846" actId="1076"/>
          <ac:spMkLst>
            <pc:docMk/>
            <pc:sldMk cId="2242997864" sldId="467"/>
            <ac:spMk id="49" creationId="{8A179286-937D-F980-661C-537D80861D66}"/>
          </ac:spMkLst>
        </pc:spChg>
        <pc:spChg chg="mod">
          <ac:chgData name="Emily Ge" userId="S::nx307619@uw.edu::6d468ae1-4668-42de-91d4-40fa1d72543d" providerId="AD" clId="Web-{F6C2147E-DF8D-7DF0-0B70-C67C0D480769}" dt="2022-11-15T22:52:07.306" v="847" actId="1076"/>
          <ac:spMkLst>
            <pc:docMk/>
            <pc:sldMk cId="2242997864" sldId="467"/>
            <ac:spMk id="50" creationId="{0036D280-39A3-BFFC-B002-679F2D210162}"/>
          </ac:spMkLst>
        </pc:spChg>
        <pc:spChg chg="mod">
          <ac:chgData name="Emily Ge" userId="S::nx307619@uw.edu::6d468ae1-4668-42de-91d4-40fa1d72543d" providerId="AD" clId="Web-{F6C2147E-DF8D-7DF0-0B70-C67C0D480769}" dt="2022-11-15T22:52:07.306" v="848" actId="1076"/>
          <ac:spMkLst>
            <pc:docMk/>
            <pc:sldMk cId="2242997864" sldId="467"/>
            <ac:spMk id="51" creationId="{F095CFA8-9CFC-3F8F-DAAA-DA770DC476E7}"/>
          </ac:spMkLst>
        </pc:spChg>
        <pc:spChg chg="mod">
          <ac:chgData name="Emily Ge" userId="S::nx307619@uw.edu::6d468ae1-4668-42de-91d4-40fa1d72543d" providerId="AD" clId="Web-{F6C2147E-DF8D-7DF0-0B70-C67C0D480769}" dt="2022-11-15T22:52:07.321" v="849" actId="1076"/>
          <ac:spMkLst>
            <pc:docMk/>
            <pc:sldMk cId="2242997864" sldId="467"/>
            <ac:spMk id="52" creationId="{252924B3-1569-3865-26A3-897153D1F1F4}"/>
          </ac:spMkLst>
        </pc:spChg>
        <pc:spChg chg="mod">
          <ac:chgData name="Emily Ge" userId="S::nx307619@uw.edu::6d468ae1-4668-42de-91d4-40fa1d72543d" providerId="AD" clId="Web-{F6C2147E-DF8D-7DF0-0B70-C67C0D480769}" dt="2022-11-15T22:52:07.337" v="850" actId="1076"/>
          <ac:spMkLst>
            <pc:docMk/>
            <pc:sldMk cId="2242997864" sldId="467"/>
            <ac:spMk id="53" creationId="{90F5D344-A964-3AA2-3647-8C2565075C21}"/>
          </ac:spMkLst>
        </pc:spChg>
        <pc:spChg chg="mod">
          <ac:chgData name="Emily Ge" userId="S::nx307619@uw.edu::6d468ae1-4668-42de-91d4-40fa1d72543d" providerId="AD" clId="Web-{F6C2147E-DF8D-7DF0-0B70-C67C0D480769}" dt="2022-11-15T22:52:07.399" v="854" actId="1076"/>
          <ac:spMkLst>
            <pc:docMk/>
            <pc:sldMk cId="2242997864" sldId="467"/>
            <ac:spMk id="54" creationId="{590E1B5E-0A50-0739-A6E6-45E97001D636}"/>
          </ac:spMkLst>
        </pc:spChg>
        <pc:spChg chg="mod">
          <ac:chgData name="Emily Ge" userId="S::nx307619@uw.edu::6d468ae1-4668-42de-91d4-40fa1d72543d" providerId="AD" clId="Web-{F6C2147E-DF8D-7DF0-0B70-C67C0D480769}" dt="2022-11-15T22:52:07.352" v="851" actId="1076"/>
          <ac:spMkLst>
            <pc:docMk/>
            <pc:sldMk cId="2242997864" sldId="467"/>
            <ac:spMk id="57" creationId="{66BCAFAD-69AF-EB34-1971-775E0B0EFF49}"/>
          </ac:spMkLst>
        </pc:spChg>
        <pc:spChg chg="mod">
          <ac:chgData name="Emily Ge" userId="S::nx307619@uw.edu::6d468ae1-4668-42de-91d4-40fa1d72543d" providerId="AD" clId="Web-{F6C2147E-DF8D-7DF0-0B70-C67C0D480769}" dt="2022-11-15T22:52:07.368" v="852" actId="1076"/>
          <ac:spMkLst>
            <pc:docMk/>
            <pc:sldMk cId="2242997864" sldId="467"/>
            <ac:spMk id="58" creationId="{A21C6FD5-DF9B-4EE7-D408-771F361FFCB0}"/>
          </ac:spMkLst>
        </pc:spChg>
        <pc:spChg chg="mod">
          <ac:chgData name="Emily Ge" userId="S::nx307619@uw.edu::6d468ae1-4668-42de-91d4-40fa1d72543d" providerId="AD" clId="Web-{F6C2147E-DF8D-7DF0-0B70-C67C0D480769}" dt="2022-11-15T22:52:07.384" v="853" actId="1076"/>
          <ac:spMkLst>
            <pc:docMk/>
            <pc:sldMk cId="2242997864" sldId="467"/>
            <ac:spMk id="59" creationId="{D85620BF-6C2D-1061-7E11-409DCD1BBD1E}"/>
          </ac:spMkLst>
        </pc:spChg>
        <pc:picChg chg="mod">
          <ac:chgData name="Emily Ge" userId="S::nx307619@uw.edu::6d468ae1-4668-42de-91d4-40fa1d72543d" providerId="AD" clId="Web-{F6C2147E-DF8D-7DF0-0B70-C67C0D480769}" dt="2022-11-15T21:45:02.551" v="400" actId="1076"/>
          <ac:picMkLst>
            <pc:docMk/>
            <pc:sldMk cId="2242997864" sldId="467"/>
            <ac:picMk id="14" creationId="{D8056165-C989-BB58-CADC-6DF9D8A38B72}"/>
          </ac:picMkLst>
        </pc:picChg>
        <pc:cxnChg chg="mod">
          <ac:chgData name="Emily Ge" userId="S::nx307619@uw.edu::6d468ae1-4668-42de-91d4-40fa1d72543d" providerId="AD" clId="Web-{F6C2147E-DF8D-7DF0-0B70-C67C0D480769}" dt="2022-11-15T22:51:53.180" v="837" actId="1076"/>
          <ac:cxnSpMkLst>
            <pc:docMk/>
            <pc:sldMk cId="2242997864" sldId="467"/>
            <ac:cxnSpMk id="22" creationId="{67EC0254-57FA-3F17-E811-461DF1A75700}"/>
          </ac:cxnSpMkLst>
        </pc:cxnChg>
      </pc:sldChg>
      <pc:sldChg chg="delSp modSp">
        <pc:chgData name="Emily Ge" userId="S::nx307619@uw.edu::6d468ae1-4668-42de-91d4-40fa1d72543d" providerId="AD" clId="Web-{F6C2147E-DF8D-7DF0-0B70-C67C0D480769}" dt="2022-11-15T22:41:32.022" v="780"/>
        <pc:sldMkLst>
          <pc:docMk/>
          <pc:sldMk cId="2225180810" sldId="469"/>
        </pc:sldMkLst>
        <pc:spChg chg="mod">
          <ac:chgData name="Emily Ge" userId="S::nx307619@uw.edu::6d468ae1-4668-42de-91d4-40fa1d72543d" providerId="AD" clId="Web-{F6C2147E-DF8D-7DF0-0B70-C67C0D480769}" dt="2022-11-15T22:34:26.682" v="743" actId="20577"/>
          <ac:spMkLst>
            <pc:docMk/>
            <pc:sldMk cId="2225180810" sldId="469"/>
            <ac:spMk id="5" creationId="{56D5AFBE-7B92-3773-6412-AB110CD1007D}"/>
          </ac:spMkLst>
        </pc:spChg>
        <pc:spChg chg="del">
          <ac:chgData name="Emily Ge" userId="S::nx307619@uw.edu::6d468ae1-4668-42de-91d4-40fa1d72543d" providerId="AD" clId="Web-{F6C2147E-DF8D-7DF0-0B70-C67C0D480769}" dt="2022-11-15T22:41:32.022" v="780"/>
          <ac:spMkLst>
            <pc:docMk/>
            <pc:sldMk cId="2225180810" sldId="469"/>
            <ac:spMk id="45" creationId="{C2BD8D44-27F4-CBA8-4526-2D20FB148795}"/>
          </ac:spMkLst>
        </pc:spChg>
        <pc:spChg chg="mod">
          <ac:chgData name="Emily Ge" userId="S::nx307619@uw.edu::6d468ae1-4668-42de-91d4-40fa1d72543d" providerId="AD" clId="Web-{F6C2147E-DF8D-7DF0-0B70-C67C0D480769}" dt="2022-11-15T22:19:08.952" v="563" actId="1076"/>
          <ac:spMkLst>
            <pc:docMk/>
            <pc:sldMk cId="2225180810" sldId="469"/>
            <ac:spMk id="47" creationId="{EEFB01D1-23DE-AA83-BE23-9C58994CAB69}"/>
          </ac:spMkLst>
        </pc:spChg>
        <pc:spChg chg="mod">
          <ac:chgData name="Emily Ge" userId="S::nx307619@uw.edu::6d468ae1-4668-42de-91d4-40fa1d72543d" providerId="AD" clId="Web-{F6C2147E-DF8D-7DF0-0B70-C67C0D480769}" dt="2022-11-15T22:19:14.015" v="571" actId="1076"/>
          <ac:spMkLst>
            <pc:docMk/>
            <pc:sldMk cId="2225180810" sldId="469"/>
            <ac:spMk id="48" creationId="{709A4EBD-7081-FE0B-66AD-381C650C7F52}"/>
          </ac:spMkLst>
        </pc:spChg>
        <pc:spChg chg="mod">
          <ac:chgData name="Emily Ge" userId="S::nx307619@uw.edu::6d468ae1-4668-42de-91d4-40fa1d72543d" providerId="AD" clId="Web-{F6C2147E-DF8D-7DF0-0B70-C67C0D480769}" dt="2022-11-15T22:19:14.031" v="572" actId="1076"/>
          <ac:spMkLst>
            <pc:docMk/>
            <pc:sldMk cId="2225180810" sldId="469"/>
            <ac:spMk id="50" creationId="{D1B20C3C-C4DF-1070-E465-08FC3DEA352F}"/>
          </ac:spMkLst>
        </pc:spChg>
        <pc:spChg chg="mod">
          <ac:chgData name="Emily Ge" userId="S::nx307619@uw.edu::6d468ae1-4668-42de-91d4-40fa1d72543d" providerId="AD" clId="Web-{F6C2147E-DF8D-7DF0-0B70-C67C0D480769}" dt="2022-11-15T22:19:14.046" v="573" actId="1076"/>
          <ac:spMkLst>
            <pc:docMk/>
            <pc:sldMk cId="2225180810" sldId="469"/>
            <ac:spMk id="51" creationId="{8E27D1D8-EA64-8743-3BC7-126B58D8D3FA}"/>
          </ac:spMkLst>
        </pc:spChg>
        <pc:spChg chg="mod">
          <ac:chgData name="Emily Ge" userId="S::nx307619@uw.edu::6d468ae1-4668-42de-91d4-40fa1d72543d" providerId="AD" clId="Web-{F6C2147E-DF8D-7DF0-0B70-C67C0D480769}" dt="2022-11-15T22:19:08.999" v="567" actId="1076"/>
          <ac:spMkLst>
            <pc:docMk/>
            <pc:sldMk cId="2225180810" sldId="469"/>
            <ac:spMk id="54" creationId="{4C0D3754-2C03-1B5A-4F1D-AF036B2EC4FB}"/>
          </ac:spMkLst>
        </pc:spChg>
        <pc:spChg chg="mod">
          <ac:chgData name="Emily Ge" userId="S::nx307619@uw.edu::6d468ae1-4668-42de-91d4-40fa1d72543d" providerId="AD" clId="Web-{F6C2147E-DF8D-7DF0-0B70-C67C0D480769}" dt="2022-11-15T22:19:08.999" v="568" actId="1076"/>
          <ac:spMkLst>
            <pc:docMk/>
            <pc:sldMk cId="2225180810" sldId="469"/>
            <ac:spMk id="56" creationId="{45864DD9-E76B-85B1-2A40-657B0F2ABAFC}"/>
          </ac:spMkLst>
        </pc:spChg>
        <pc:spChg chg="mod">
          <ac:chgData name="Emily Ge" userId="S::nx307619@uw.edu::6d468ae1-4668-42de-91d4-40fa1d72543d" providerId="AD" clId="Web-{F6C2147E-DF8D-7DF0-0B70-C67C0D480769}" dt="2022-11-15T22:19:09.015" v="569" actId="1076"/>
          <ac:spMkLst>
            <pc:docMk/>
            <pc:sldMk cId="2225180810" sldId="469"/>
            <ac:spMk id="58" creationId="{746CA3C1-55AE-89D6-F010-A4D0E61D1016}"/>
          </ac:spMkLst>
        </pc:spChg>
        <pc:spChg chg="mod">
          <ac:chgData name="Emily Ge" userId="S::nx307619@uw.edu::6d468ae1-4668-42de-91d4-40fa1d72543d" providerId="AD" clId="Web-{F6C2147E-DF8D-7DF0-0B70-C67C0D480769}" dt="2022-11-15T22:19:14.046" v="574" actId="1076"/>
          <ac:spMkLst>
            <pc:docMk/>
            <pc:sldMk cId="2225180810" sldId="469"/>
            <ac:spMk id="59" creationId="{C0661D31-5EFA-0F25-478E-6FE27EC7526E}"/>
          </ac:spMkLst>
        </pc:spChg>
        <pc:cxnChg chg="mod">
          <ac:chgData name="Emily Ge" userId="S::nx307619@uw.edu::6d468ae1-4668-42de-91d4-40fa1d72543d" providerId="AD" clId="Web-{F6C2147E-DF8D-7DF0-0B70-C67C0D480769}" dt="2022-11-15T22:19:31.078" v="579" actId="14100"/>
          <ac:cxnSpMkLst>
            <pc:docMk/>
            <pc:sldMk cId="2225180810" sldId="469"/>
            <ac:cxnSpMk id="49" creationId="{8B0E06F5-CD2B-47D8-8F68-ECFAC6176900}"/>
          </ac:cxnSpMkLst>
        </pc:cxnChg>
        <pc:cxnChg chg="mod">
          <ac:chgData name="Emily Ge" userId="S::nx307619@uw.edu::6d468ae1-4668-42de-91d4-40fa1d72543d" providerId="AD" clId="Web-{F6C2147E-DF8D-7DF0-0B70-C67C0D480769}" dt="2022-11-15T22:19:31.094" v="580" actId="14100"/>
          <ac:cxnSpMkLst>
            <pc:docMk/>
            <pc:sldMk cId="2225180810" sldId="469"/>
            <ac:cxnSpMk id="60" creationId="{C4859211-7423-ADBB-6F8D-AFBD2E4681BB}"/>
          </ac:cxnSpMkLst>
        </pc:cxnChg>
      </pc:sldChg>
      <pc:sldChg chg="addSp modSp addCm">
        <pc:chgData name="Emily Ge" userId="S::nx307619@uw.edu::6d468ae1-4668-42de-91d4-40fa1d72543d" providerId="AD" clId="Web-{F6C2147E-DF8D-7DF0-0B70-C67C0D480769}" dt="2022-11-15T22:17:46.888" v="558" actId="20577"/>
        <pc:sldMkLst>
          <pc:docMk/>
          <pc:sldMk cId="3405981924" sldId="472"/>
        </pc:sldMkLst>
        <pc:spChg chg="mod">
          <ac:chgData name="Emily Ge" userId="S::nx307619@uw.edu::6d468ae1-4668-42de-91d4-40fa1d72543d" providerId="AD" clId="Web-{F6C2147E-DF8D-7DF0-0B70-C67C0D480769}" dt="2022-11-15T22:17:46.888" v="558" actId="20577"/>
          <ac:spMkLst>
            <pc:docMk/>
            <pc:sldMk cId="3405981924" sldId="472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1:21:46.965" v="83"/>
          <ac:spMkLst>
            <pc:docMk/>
            <pc:sldMk cId="3405981924" sldId="472"/>
            <ac:spMk id="9" creationId="{6FF0BDED-2F7B-4F6B-AA51-F647995A9A8D}"/>
          </ac:spMkLst>
        </pc:spChg>
        <pc:spChg chg="mod">
          <ac:chgData name="Emily Ge" userId="S::nx307619@uw.edu::6d468ae1-4668-42de-91d4-40fa1d72543d" providerId="AD" clId="Web-{F6C2147E-DF8D-7DF0-0B70-C67C0D480769}" dt="2022-11-15T21:21:46.981" v="84"/>
          <ac:spMkLst>
            <pc:docMk/>
            <pc:sldMk cId="3405981924" sldId="472"/>
            <ac:spMk id="13" creationId="{BE7D6C72-962F-4DEE-B757-9429B4906A89}"/>
          </ac:spMkLst>
        </pc:spChg>
        <pc:spChg chg="mod">
          <ac:chgData name="Emily Ge" userId="S::nx307619@uw.edu::6d468ae1-4668-42de-91d4-40fa1d72543d" providerId="AD" clId="Web-{F6C2147E-DF8D-7DF0-0B70-C67C0D480769}" dt="2022-11-15T21:21:46.997" v="85"/>
          <ac:spMkLst>
            <pc:docMk/>
            <pc:sldMk cId="3405981924" sldId="472"/>
            <ac:spMk id="15" creationId="{02AB7220-C6D0-4AFF-A284-6D93D30E4C04}"/>
          </ac:spMkLst>
        </pc:spChg>
        <pc:spChg chg="add">
          <ac:chgData name="Emily Ge" userId="S::nx307619@uw.edu::6d468ae1-4668-42de-91d4-40fa1d72543d" providerId="AD" clId="Web-{F6C2147E-DF8D-7DF0-0B70-C67C0D480769}" dt="2022-11-15T21:20:37.120" v="74"/>
          <ac:spMkLst>
            <pc:docMk/>
            <pc:sldMk cId="3405981924" sldId="472"/>
            <ac:spMk id="18" creationId="{595BC960-4461-53BE-8156-C30D49C60AD4}"/>
          </ac:spMkLst>
        </pc:spChg>
        <pc:graphicFrameChg chg="mod">
          <ac:chgData name="Emily Ge" userId="S::nx307619@uw.edu::6d468ae1-4668-42de-91d4-40fa1d72543d" providerId="AD" clId="Web-{F6C2147E-DF8D-7DF0-0B70-C67C0D480769}" dt="2022-11-15T21:16:56.301" v="36" actId="1076"/>
          <ac:graphicFrameMkLst>
            <pc:docMk/>
            <pc:sldMk cId="3405981924" sldId="472"/>
            <ac:graphicFrameMk id="8" creationId="{F56D1C05-A041-499F-AA03-3B7AEFB48E6E}"/>
          </ac:graphicFrameMkLst>
        </pc:graphicFrameChg>
        <pc:graphicFrameChg chg="mod">
          <ac:chgData name="Emily Ge" userId="S::nx307619@uw.edu::6d468ae1-4668-42de-91d4-40fa1d72543d" providerId="AD" clId="Web-{F6C2147E-DF8D-7DF0-0B70-C67C0D480769}" dt="2022-11-15T21:35:22.066" v="253" actId="1076"/>
          <ac:graphicFrameMkLst>
            <pc:docMk/>
            <pc:sldMk cId="3405981924" sldId="472"/>
            <ac:graphicFrameMk id="12" creationId="{0E27269B-12A2-4E9D-8E48-515B1BD3FEA5}"/>
          </ac:graphicFrameMkLst>
        </pc:graphicFrameChg>
        <pc:graphicFrameChg chg="mod">
          <ac:chgData name="Emily Ge" userId="S::nx307619@uw.edu::6d468ae1-4668-42de-91d4-40fa1d72543d" providerId="AD" clId="Web-{F6C2147E-DF8D-7DF0-0B70-C67C0D480769}" dt="2022-11-15T21:21:06.308" v="80" actId="1076"/>
          <ac:graphicFrameMkLst>
            <pc:docMk/>
            <pc:sldMk cId="3405981924" sldId="472"/>
            <ac:graphicFrameMk id="14" creationId="{8EA7E540-1450-4F27-A7C2-D51D9B3457EB}"/>
          </ac:graphicFrameMkLst>
        </pc:graphicFrameChg>
        <pc:picChg chg="add mod">
          <ac:chgData name="Emily Ge" userId="S::nx307619@uw.edu::6d468ae1-4668-42de-91d4-40fa1d72543d" providerId="AD" clId="Web-{F6C2147E-DF8D-7DF0-0B70-C67C0D480769}" dt="2022-11-15T21:35:33.723" v="255" actId="1076"/>
          <ac:picMkLst>
            <pc:docMk/>
            <pc:sldMk cId="3405981924" sldId="472"/>
            <ac:picMk id="7" creationId="{14E725C8-7E7A-7934-4FA8-30465F21F0CD}"/>
          </ac:picMkLst>
        </pc:picChg>
        <pc:picChg chg="add mod">
          <ac:chgData name="Emily Ge" userId="S::nx307619@uw.edu::6d468ae1-4668-42de-91d4-40fa1d72543d" providerId="AD" clId="Web-{F6C2147E-DF8D-7DF0-0B70-C67C0D480769}" dt="2022-11-15T21:35:37.957" v="256" actId="1076"/>
          <ac:picMkLst>
            <pc:docMk/>
            <pc:sldMk cId="3405981924" sldId="472"/>
            <ac:picMk id="11" creationId="{2CDA3797-69BF-BC27-021D-6FC1408CB137}"/>
          </ac:picMkLst>
        </pc:picChg>
        <pc:picChg chg="add mod">
          <ac:chgData name="Emily Ge" userId="S::nx307619@uw.edu::6d468ae1-4668-42de-91d4-40fa1d72543d" providerId="AD" clId="Web-{F6C2147E-DF8D-7DF0-0B70-C67C0D480769}" dt="2022-11-15T21:35:28.879" v="254" actId="1076"/>
          <ac:picMkLst>
            <pc:docMk/>
            <pc:sldMk cId="3405981924" sldId="472"/>
            <ac:picMk id="17" creationId="{45AA82FE-783C-17C3-2FD6-6CB1C221DEF6}"/>
          </ac:picMkLst>
        </pc:picChg>
        <pc:cxnChg chg="add mod">
          <ac:chgData name="Emily Ge" userId="S::nx307619@uw.edu::6d468ae1-4668-42de-91d4-40fa1d72543d" providerId="AD" clId="Web-{F6C2147E-DF8D-7DF0-0B70-C67C0D480769}" dt="2022-11-15T21:19:56.822" v="73" actId="1076"/>
          <ac:cxnSpMkLst>
            <pc:docMk/>
            <pc:sldMk cId="3405981924" sldId="472"/>
            <ac:cxnSpMk id="3" creationId="{5E649B2A-B473-F6F6-2137-429256D8DCBF}"/>
          </ac:cxnSpMkLst>
        </pc:cxnChg>
        <pc:cxnChg chg="add mod">
          <ac:chgData name="Emily Ge" userId="S::nx307619@uw.edu::6d468ae1-4668-42de-91d4-40fa1d72543d" providerId="AD" clId="Web-{F6C2147E-DF8D-7DF0-0B70-C67C0D480769}" dt="2022-11-15T21:21:01.402" v="79" actId="1076"/>
          <ac:cxnSpMkLst>
            <pc:docMk/>
            <pc:sldMk cId="3405981924" sldId="472"/>
            <ac:cxnSpMk id="4" creationId="{F760EDE0-9083-D27D-869F-6234B6EC7738}"/>
          </ac:cxnSpMkLst>
        </pc:cxnChg>
      </pc:sldChg>
      <pc:sldChg chg="modSp">
        <pc:chgData name="Emily Ge" userId="S::nx307619@uw.edu::6d468ae1-4668-42de-91d4-40fa1d72543d" providerId="AD" clId="Web-{F6C2147E-DF8D-7DF0-0B70-C67C0D480769}" dt="2022-11-15T21:55:40.616" v="486" actId="20577"/>
        <pc:sldMkLst>
          <pc:docMk/>
          <pc:sldMk cId="1454677184" sldId="475"/>
        </pc:sldMkLst>
        <pc:spChg chg="mod">
          <ac:chgData name="Emily Ge" userId="S::nx307619@uw.edu::6d468ae1-4668-42de-91d4-40fa1d72543d" providerId="AD" clId="Web-{F6C2147E-DF8D-7DF0-0B70-C67C0D480769}" dt="2022-11-15T21:55:40.616" v="486" actId="20577"/>
          <ac:spMkLst>
            <pc:docMk/>
            <pc:sldMk cId="1454677184" sldId="475"/>
            <ac:spMk id="3" creationId="{4D319A1F-5670-83EA-A7E2-413411C86E2A}"/>
          </ac:spMkLst>
        </pc:spChg>
        <pc:spChg chg="mod">
          <ac:chgData name="Emily Ge" userId="S::nx307619@uw.edu::6d468ae1-4668-42de-91d4-40fa1d72543d" providerId="AD" clId="Web-{F6C2147E-DF8D-7DF0-0B70-C67C0D480769}" dt="2022-11-15T21:54:32.145" v="473" actId="1076"/>
          <ac:spMkLst>
            <pc:docMk/>
            <pc:sldMk cId="1454677184" sldId="475"/>
            <ac:spMk id="5" creationId="{B66D9200-6BB0-C3D7-62DD-204748CE563F}"/>
          </ac:spMkLst>
        </pc:spChg>
        <pc:spChg chg="mod">
          <ac:chgData name="Emily Ge" userId="S::nx307619@uw.edu::6d468ae1-4668-42de-91d4-40fa1d72543d" providerId="AD" clId="Web-{F6C2147E-DF8D-7DF0-0B70-C67C0D480769}" dt="2022-11-15T21:55:07.881" v="479" actId="1076"/>
          <ac:spMkLst>
            <pc:docMk/>
            <pc:sldMk cId="1454677184" sldId="475"/>
            <ac:spMk id="8" creationId="{CC7D2B2D-8E7E-E88C-8F04-454FAFEA9821}"/>
          </ac:spMkLst>
        </pc:spChg>
        <pc:spChg chg="mod">
          <ac:chgData name="Emily Ge" userId="S::nx307619@uw.edu::6d468ae1-4668-42de-91d4-40fa1d72543d" providerId="AD" clId="Web-{F6C2147E-DF8D-7DF0-0B70-C67C0D480769}" dt="2022-11-15T21:55:19.740" v="484" actId="20577"/>
          <ac:spMkLst>
            <pc:docMk/>
            <pc:sldMk cId="1454677184" sldId="475"/>
            <ac:spMk id="10" creationId="{F204A966-AC3D-CEB5-40EC-56475BACC587}"/>
          </ac:spMkLst>
        </pc:spChg>
        <pc:spChg chg="mod">
          <ac:chgData name="Emily Ge" userId="S::nx307619@uw.edu::6d468ae1-4668-42de-91d4-40fa1d72543d" providerId="AD" clId="Web-{F6C2147E-DF8D-7DF0-0B70-C67C0D480769}" dt="2022-11-15T21:54:32.161" v="474" actId="1076"/>
          <ac:spMkLst>
            <pc:docMk/>
            <pc:sldMk cId="1454677184" sldId="475"/>
            <ac:spMk id="11" creationId="{682002A8-B33E-C2A9-FE24-301B66030640}"/>
          </ac:spMkLst>
        </pc:spChg>
        <pc:picChg chg="mod">
          <ac:chgData name="Emily Ge" userId="S::nx307619@uw.edu::6d468ae1-4668-42de-91d4-40fa1d72543d" providerId="AD" clId="Web-{F6C2147E-DF8D-7DF0-0B70-C67C0D480769}" dt="2022-11-15T21:54:32.177" v="475" actId="1076"/>
          <ac:picMkLst>
            <pc:docMk/>
            <pc:sldMk cId="1454677184" sldId="475"/>
            <ac:picMk id="4" creationId="{56F2F6BF-386B-FF46-6D10-A85850BEA5AB}"/>
          </ac:picMkLst>
        </pc:picChg>
      </pc:sldChg>
      <pc:sldChg chg="modSp">
        <pc:chgData name="Emily Ge" userId="S::nx307619@uw.edu::6d468ae1-4668-42de-91d4-40fa1d72543d" providerId="AD" clId="Web-{F6C2147E-DF8D-7DF0-0B70-C67C0D480769}" dt="2022-11-15T22:38:05.844" v="771" actId="20577"/>
        <pc:sldMkLst>
          <pc:docMk/>
          <pc:sldMk cId="1858321953" sldId="481"/>
        </pc:sldMkLst>
        <pc:spChg chg="mod">
          <ac:chgData name="Emily Ge" userId="S::nx307619@uw.edu::6d468ae1-4668-42de-91d4-40fa1d72543d" providerId="AD" clId="Web-{F6C2147E-DF8D-7DF0-0B70-C67C0D480769}" dt="2022-11-15T22:38:05.844" v="771" actId="20577"/>
          <ac:spMkLst>
            <pc:docMk/>
            <pc:sldMk cId="1858321953" sldId="481"/>
            <ac:spMk id="5" creationId="{56D5AFBE-7B92-3773-6412-AB110CD1007D}"/>
          </ac:spMkLst>
        </pc:spChg>
      </pc:sldChg>
      <pc:sldChg chg="delSp modSp addCm">
        <pc:chgData name="Emily Ge" userId="S::nx307619@uw.edu::6d468ae1-4668-42de-91d4-40fa1d72543d" providerId="AD" clId="Web-{F6C2147E-DF8D-7DF0-0B70-C67C0D480769}" dt="2022-11-15T22:48:42.690" v="825" actId="1076"/>
        <pc:sldMkLst>
          <pc:docMk/>
          <pc:sldMk cId="3505750038" sldId="486"/>
        </pc:sldMkLst>
        <pc:spChg chg="mod">
          <ac:chgData name="Emily Ge" userId="S::nx307619@uw.edu::6d468ae1-4668-42de-91d4-40fa1d72543d" providerId="AD" clId="Web-{F6C2147E-DF8D-7DF0-0B70-C67C0D480769}" dt="2022-11-15T22:21:26.909" v="599" actId="1076"/>
          <ac:spMkLst>
            <pc:docMk/>
            <pc:sldMk cId="3505750038" sldId="486"/>
            <ac:spMk id="2" creationId="{C2C1E7E9-7111-2549-CF36-790DE962EF46}"/>
          </ac:spMkLst>
        </pc:spChg>
        <pc:spChg chg="mod">
          <ac:chgData name="Emily Ge" userId="S::nx307619@uw.edu::6d468ae1-4668-42de-91d4-40fa1d72543d" providerId="AD" clId="Web-{F6C2147E-DF8D-7DF0-0B70-C67C0D480769}" dt="2022-11-15T22:27:38.748" v="685" actId="1076"/>
          <ac:spMkLst>
            <pc:docMk/>
            <pc:sldMk cId="3505750038" sldId="486"/>
            <ac:spMk id="3" creationId="{41570C8C-C28C-4041-8B85-442CA6F71343}"/>
          </ac:spMkLst>
        </pc:spChg>
        <pc:spChg chg="mod">
          <ac:chgData name="Emily Ge" userId="S::nx307619@uw.edu::6d468ae1-4668-42de-91d4-40fa1d72543d" providerId="AD" clId="Web-{F6C2147E-DF8D-7DF0-0B70-C67C0D480769}" dt="2022-11-15T22:29:22.501" v="725" actId="20577"/>
          <ac:spMkLst>
            <pc:docMk/>
            <pc:sldMk cId="3505750038" sldId="486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27:44.826" v="686" actId="1076"/>
          <ac:spMkLst>
            <pc:docMk/>
            <pc:sldMk cId="3505750038" sldId="486"/>
            <ac:spMk id="8" creationId="{00755CA6-BE50-BE09-0B7D-A13F0753FAFA}"/>
          </ac:spMkLst>
        </pc:spChg>
        <pc:spChg chg="mod">
          <ac:chgData name="Emily Ge" userId="S::nx307619@uw.edu::6d468ae1-4668-42de-91d4-40fa1d72543d" providerId="AD" clId="Web-{F6C2147E-DF8D-7DF0-0B70-C67C0D480769}" dt="2022-11-15T22:27:44.920" v="689" actId="1076"/>
          <ac:spMkLst>
            <pc:docMk/>
            <pc:sldMk cId="3505750038" sldId="486"/>
            <ac:spMk id="13" creationId="{748AD039-B65C-1836-8C29-73BBB0F1697C}"/>
          </ac:spMkLst>
        </pc:spChg>
        <pc:spChg chg="del mod">
          <ac:chgData name="Emily Ge" userId="S::nx307619@uw.edu::6d468ae1-4668-42de-91d4-40fa1d72543d" providerId="AD" clId="Web-{F6C2147E-DF8D-7DF0-0B70-C67C0D480769}" dt="2022-11-15T22:28:39.531" v="720"/>
          <ac:spMkLst>
            <pc:docMk/>
            <pc:sldMk cId="3505750038" sldId="486"/>
            <ac:spMk id="14" creationId="{EC10C764-8F25-487C-1702-69C69EE51599}"/>
          </ac:spMkLst>
        </pc:spChg>
        <pc:spChg chg="mod">
          <ac:chgData name="Emily Ge" userId="S::nx307619@uw.edu::6d468ae1-4668-42de-91d4-40fa1d72543d" providerId="AD" clId="Web-{F6C2147E-DF8D-7DF0-0B70-C67C0D480769}" dt="2022-11-15T22:26:13.792" v="665" actId="1076"/>
          <ac:spMkLst>
            <pc:docMk/>
            <pc:sldMk cId="3505750038" sldId="486"/>
            <ac:spMk id="15" creationId="{04980849-C69E-0E45-E27B-8145BE411C98}"/>
          </ac:spMkLst>
        </pc:spChg>
        <pc:spChg chg="mod">
          <ac:chgData name="Emily Ge" userId="S::nx307619@uw.edu::6d468ae1-4668-42de-91d4-40fa1d72543d" providerId="AD" clId="Web-{F6C2147E-DF8D-7DF0-0B70-C67C0D480769}" dt="2022-11-15T22:26:13.980" v="672" actId="1076"/>
          <ac:spMkLst>
            <pc:docMk/>
            <pc:sldMk cId="3505750038" sldId="486"/>
            <ac:spMk id="20" creationId="{5BF15EF6-5A2F-753B-C459-801AFB8EF531}"/>
          </ac:spMkLst>
        </pc:spChg>
        <pc:spChg chg="mod">
          <ac:chgData name="Emily Ge" userId="S::nx307619@uw.edu::6d468ae1-4668-42de-91d4-40fa1d72543d" providerId="AD" clId="Web-{F6C2147E-DF8D-7DF0-0B70-C67C0D480769}" dt="2022-11-15T22:28:16.733" v="710" actId="1076"/>
          <ac:spMkLst>
            <pc:docMk/>
            <pc:sldMk cId="3505750038" sldId="486"/>
            <ac:spMk id="21" creationId="{5C7BF38C-F6B6-33E2-4450-5248C8A97E10}"/>
          </ac:spMkLst>
        </pc:spChg>
        <pc:spChg chg="mod">
          <ac:chgData name="Emily Ge" userId="S::nx307619@uw.edu::6d468ae1-4668-42de-91d4-40fa1d72543d" providerId="AD" clId="Web-{F6C2147E-DF8D-7DF0-0B70-C67C0D480769}" dt="2022-11-15T22:48:42.690" v="825" actId="1076"/>
          <ac:spMkLst>
            <pc:docMk/>
            <pc:sldMk cId="3505750038" sldId="486"/>
            <ac:spMk id="22" creationId="{13116BF8-9E0B-9737-D36D-E0A25B4A5180}"/>
          </ac:spMkLst>
        </pc:spChg>
        <pc:spChg chg="mod">
          <ac:chgData name="Emily Ge" userId="S::nx307619@uw.edu::6d468ae1-4668-42de-91d4-40fa1d72543d" providerId="AD" clId="Web-{F6C2147E-DF8D-7DF0-0B70-C67C0D480769}" dt="2022-11-15T22:27:07.497" v="682" actId="1076"/>
          <ac:spMkLst>
            <pc:docMk/>
            <pc:sldMk cId="3505750038" sldId="486"/>
            <ac:spMk id="23" creationId="{601F39A4-1A5E-4226-276C-A86DE84417B9}"/>
          </ac:spMkLst>
        </pc:spChg>
        <pc:spChg chg="mod">
          <ac:chgData name="Emily Ge" userId="S::nx307619@uw.edu::6d468ae1-4668-42de-91d4-40fa1d72543d" providerId="AD" clId="Web-{F6C2147E-DF8D-7DF0-0B70-C67C0D480769}" dt="2022-11-15T22:26:13.871" v="668" actId="1076"/>
          <ac:spMkLst>
            <pc:docMk/>
            <pc:sldMk cId="3505750038" sldId="486"/>
            <ac:spMk id="24" creationId="{74D0D454-C8ED-C69F-8D9F-1CCD89B7FF59}"/>
          </ac:spMkLst>
        </pc:spChg>
        <pc:spChg chg="mod">
          <ac:chgData name="Emily Ge" userId="S::nx307619@uw.edu::6d468ae1-4668-42de-91d4-40fa1d72543d" providerId="AD" clId="Web-{F6C2147E-DF8D-7DF0-0B70-C67C0D480769}" dt="2022-11-15T22:23:24.022" v="631" actId="1076"/>
          <ac:spMkLst>
            <pc:docMk/>
            <pc:sldMk cId="3505750038" sldId="486"/>
            <ac:spMk id="26" creationId="{61157A73-D870-630F-BBA9-4270BF2B07DD}"/>
          </ac:spMkLst>
        </pc:spChg>
        <pc:spChg chg="mod">
          <ac:chgData name="Emily Ge" userId="S::nx307619@uw.edu::6d468ae1-4668-42de-91d4-40fa1d72543d" providerId="AD" clId="Web-{F6C2147E-DF8D-7DF0-0B70-C67C0D480769}" dt="2022-11-15T22:26:13.996" v="673" actId="1076"/>
          <ac:spMkLst>
            <pc:docMk/>
            <pc:sldMk cId="3505750038" sldId="486"/>
            <ac:spMk id="30" creationId="{15DC29F4-263A-E762-0EC2-CE79450B3DDB}"/>
          </ac:spMkLst>
        </pc:spChg>
        <pc:spChg chg="mod">
          <ac:chgData name="Emily Ge" userId="S::nx307619@uw.edu::6d468ae1-4668-42de-91d4-40fa1d72543d" providerId="AD" clId="Web-{F6C2147E-DF8D-7DF0-0B70-C67C0D480769}" dt="2022-11-15T22:26:13.886" v="669" actId="1076"/>
          <ac:spMkLst>
            <pc:docMk/>
            <pc:sldMk cId="3505750038" sldId="486"/>
            <ac:spMk id="32" creationId="{5E750516-7C4F-0154-CEE4-BB86608BE994}"/>
          </ac:spMkLst>
        </pc:spChg>
        <pc:spChg chg="mod">
          <ac:chgData name="Emily Ge" userId="S::nx307619@uw.edu::6d468ae1-4668-42de-91d4-40fa1d72543d" providerId="AD" clId="Web-{F6C2147E-DF8D-7DF0-0B70-C67C0D480769}" dt="2022-11-15T22:28:16.671" v="707" actId="1076"/>
          <ac:spMkLst>
            <pc:docMk/>
            <pc:sldMk cId="3505750038" sldId="486"/>
            <ac:spMk id="37" creationId="{192EB95B-4D79-A8A2-153E-FC04824BD9C5}"/>
          </ac:spMkLst>
        </pc:spChg>
        <pc:spChg chg="mod">
          <ac:chgData name="Emily Ge" userId="S::nx307619@uw.edu::6d468ae1-4668-42de-91d4-40fa1d72543d" providerId="AD" clId="Web-{F6C2147E-DF8D-7DF0-0B70-C67C0D480769}" dt="2022-11-15T22:28:16.702" v="708" actId="1076"/>
          <ac:spMkLst>
            <pc:docMk/>
            <pc:sldMk cId="3505750038" sldId="486"/>
            <ac:spMk id="38" creationId="{8B2436F2-FE8C-C47A-F059-8B466626D7C2}"/>
          </ac:spMkLst>
        </pc:spChg>
        <pc:spChg chg="mod">
          <ac:chgData name="Emily Ge" userId="S::nx307619@uw.edu::6d468ae1-4668-42de-91d4-40fa1d72543d" providerId="AD" clId="Web-{F6C2147E-DF8D-7DF0-0B70-C67C0D480769}" dt="2022-11-15T22:28:44.328" v="721" actId="1076"/>
          <ac:spMkLst>
            <pc:docMk/>
            <pc:sldMk cId="3505750038" sldId="486"/>
            <ac:spMk id="39" creationId="{B159B54E-269B-4A63-9F36-EFC0B3EA22F1}"/>
          </ac:spMkLst>
        </pc:spChg>
        <pc:spChg chg="mod">
          <ac:chgData name="Emily Ge" userId="S::nx307619@uw.edu::6d468ae1-4668-42de-91d4-40fa1d72543d" providerId="AD" clId="Web-{F6C2147E-DF8D-7DF0-0B70-C67C0D480769}" dt="2022-11-15T22:26:13.917" v="670" actId="1076"/>
          <ac:spMkLst>
            <pc:docMk/>
            <pc:sldMk cId="3505750038" sldId="486"/>
            <ac:spMk id="40" creationId="{FA9F4C87-7CDC-B811-46E2-A7C0162F9F5A}"/>
          </ac:spMkLst>
        </pc:spChg>
        <pc:spChg chg="mod">
          <ac:chgData name="Emily Ge" userId="S::nx307619@uw.edu::6d468ae1-4668-42de-91d4-40fa1d72543d" providerId="AD" clId="Web-{F6C2147E-DF8D-7DF0-0B70-C67C0D480769}" dt="2022-11-15T22:28:33.156" v="717" actId="1076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Emily Ge" userId="S::nx307619@uw.edu::6d468ae1-4668-42de-91d4-40fa1d72543d" providerId="AD" clId="Web-{F6C2147E-DF8D-7DF0-0B70-C67C0D480769}" dt="2022-11-15T22:28:16.718" v="709" actId="1076"/>
          <ac:spMkLst>
            <pc:docMk/>
            <pc:sldMk cId="3505750038" sldId="486"/>
            <ac:spMk id="43" creationId="{26C1BC57-C59C-4908-B401-6080A9F03E9F}"/>
          </ac:spMkLst>
        </pc:spChg>
        <pc:spChg chg="mod">
          <ac:chgData name="Emily Ge" userId="S::nx307619@uw.edu::6d468ae1-4668-42de-91d4-40fa1d72543d" providerId="AD" clId="Web-{F6C2147E-DF8D-7DF0-0B70-C67C0D480769}" dt="2022-11-15T22:28:54.047" v="722" actId="14100"/>
          <ac:spMkLst>
            <pc:docMk/>
            <pc:sldMk cId="3505750038" sldId="486"/>
            <ac:spMk id="44" creationId="{943065D1-6D4B-434E-BDF5-F70E9D845E06}"/>
          </ac:spMkLst>
        </pc:spChg>
        <pc:spChg chg="mod">
          <ac:chgData name="Emily Ge" userId="S::nx307619@uw.edu::6d468ae1-4668-42de-91d4-40fa1d72543d" providerId="AD" clId="Web-{F6C2147E-DF8D-7DF0-0B70-C67C0D480769}" dt="2022-11-15T22:28:22.187" v="715" actId="1076"/>
          <ac:spMkLst>
            <pc:docMk/>
            <pc:sldMk cId="3505750038" sldId="486"/>
            <ac:spMk id="45" creationId="{6D883272-03DF-A295-5286-954AEEE36DD3}"/>
          </ac:spMkLst>
        </pc:spChg>
        <pc:spChg chg="mod">
          <ac:chgData name="Emily Ge" userId="S::nx307619@uw.edu::6d468ae1-4668-42de-91d4-40fa1d72543d" providerId="AD" clId="Web-{F6C2147E-DF8D-7DF0-0B70-C67C0D480769}" dt="2022-11-15T22:26:13.964" v="671" actId="1076"/>
          <ac:spMkLst>
            <pc:docMk/>
            <pc:sldMk cId="3505750038" sldId="486"/>
            <ac:spMk id="54" creationId="{0287AFB5-5C8B-59FA-4D17-8F40F28368E9}"/>
          </ac:spMkLst>
        </pc:spChg>
        <pc:picChg chg="mod">
          <ac:chgData name="Emily Ge" userId="S::nx307619@uw.edu::6d468ae1-4668-42de-91d4-40fa1d72543d" providerId="AD" clId="Web-{F6C2147E-DF8D-7DF0-0B70-C67C0D480769}" dt="2022-11-15T22:28:16.749" v="711" actId="1076"/>
          <ac:picMkLst>
            <pc:docMk/>
            <pc:sldMk cId="3505750038" sldId="486"/>
            <ac:picMk id="7" creationId="{F178B772-25FA-BFC5-4B24-7102E3D80E09}"/>
          </ac:picMkLst>
        </pc:picChg>
        <pc:picChg chg="mod">
          <ac:chgData name="Emily Ge" userId="S::nx307619@uw.edu::6d468ae1-4668-42de-91d4-40fa1d72543d" providerId="AD" clId="Web-{F6C2147E-DF8D-7DF0-0B70-C67C0D480769}" dt="2022-11-15T22:28:16.780" v="712" actId="1076"/>
          <ac:picMkLst>
            <pc:docMk/>
            <pc:sldMk cId="3505750038" sldId="486"/>
            <ac:picMk id="9" creationId="{D629C019-0C59-07D9-55B2-8626A8627A3A}"/>
          </ac:picMkLst>
        </pc:picChg>
        <pc:picChg chg="mod">
          <ac:chgData name="Emily Ge" userId="S::nx307619@uw.edu::6d468ae1-4668-42de-91d4-40fa1d72543d" providerId="AD" clId="Web-{F6C2147E-DF8D-7DF0-0B70-C67C0D480769}" dt="2022-11-15T22:28:16.796" v="713" actId="1076"/>
          <ac:picMkLst>
            <pc:docMk/>
            <pc:sldMk cId="3505750038" sldId="486"/>
            <ac:picMk id="10" creationId="{67F6B878-8E6B-1AA3-D4C4-EED29375C810}"/>
          </ac:picMkLst>
        </pc:picChg>
        <pc:picChg chg="mod">
          <ac:chgData name="Emily Ge" userId="S::nx307619@uw.edu::6d468ae1-4668-42de-91d4-40fa1d72543d" providerId="AD" clId="Web-{F6C2147E-DF8D-7DF0-0B70-C67C0D480769}" dt="2022-11-15T22:28:16.811" v="714" actId="1076"/>
          <ac:picMkLst>
            <pc:docMk/>
            <pc:sldMk cId="3505750038" sldId="486"/>
            <ac:picMk id="11" creationId="{9EE3BDA6-04E5-93B8-7AA8-04C26A95E32F}"/>
          </ac:picMkLst>
        </pc:picChg>
        <pc:picChg chg="mod">
          <ac:chgData name="Emily Ge" userId="S::nx307619@uw.edu::6d468ae1-4668-42de-91d4-40fa1d72543d" providerId="AD" clId="Web-{F6C2147E-DF8D-7DF0-0B70-C67C0D480769}" dt="2022-11-15T22:26:51.825" v="677" actId="14100"/>
          <ac:picMkLst>
            <pc:docMk/>
            <pc:sldMk cId="3505750038" sldId="486"/>
            <ac:picMk id="12" creationId="{3AAC6044-FC5F-1282-8057-05E546EBA114}"/>
          </ac:picMkLst>
        </pc:picChg>
        <pc:picChg chg="mod">
          <ac:chgData name="Emily Ge" userId="S::nx307619@uw.edu::6d468ae1-4668-42de-91d4-40fa1d72543d" providerId="AD" clId="Web-{F6C2147E-DF8D-7DF0-0B70-C67C0D480769}" dt="2022-11-15T22:23:40.507" v="636" actId="1076"/>
          <ac:picMkLst>
            <pc:docMk/>
            <pc:sldMk cId="3505750038" sldId="486"/>
            <ac:picMk id="19" creationId="{1FEDC5FB-A228-5FF6-6B42-827D9CB616EC}"/>
          </ac:picMkLst>
        </pc:picChg>
        <pc:picChg chg="mod">
          <ac:chgData name="Emily Ge" userId="S::nx307619@uw.edu::6d468ae1-4668-42de-91d4-40fa1d72543d" providerId="AD" clId="Web-{F6C2147E-DF8D-7DF0-0B70-C67C0D480769}" dt="2022-11-15T22:21:11.706" v="595" actId="14100"/>
          <ac:picMkLst>
            <pc:docMk/>
            <pc:sldMk cId="3505750038" sldId="486"/>
            <ac:picMk id="29" creationId="{D524B963-1FBC-E6F9-A21F-79FCB6B3E9D0}"/>
          </ac:picMkLst>
        </pc:picChg>
        <pc:picChg chg="mod">
          <ac:chgData name="Emily Ge" userId="S::nx307619@uw.edu::6d468ae1-4668-42de-91d4-40fa1d72543d" providerId="AD" clId="Web-{F6C2147E-DF8D-7DF0-0B70-C67C0D480769}" dt="2022-11-15T22:27:44.889" v="688" actId="1076"/>
          <ac:picMkLst>
            <pc:docMk/>
            <pc:sldMk cId="3505750038" sldId="486"/>
            <ac:picMk id="31" creationId="{E25E7E5D-D173-9102-A220-188E45A4EE5F}"/>
          </ac:picMkLst>
        </pc:picChg>
        <pc:picChg chg="mod">
          <ac:chgData name="Emily Ge" userId="S::nx307619@uw.edu::6d468ae1-4668-42de-91d4-40fa1d72543d" providerId="AD" clId="Web-{F6C2147E-DF8D-7DF0-0B70-C67C0D480769}" dt="2022-11-15T22:27:44.860" v="687" actId="1076"/>
          <ac:picMkLst>
            <pc:docMk/>
            <pc:sldMk cId="3505750038" sldId="486"/>
            <ac:picMk id="33" creationId="{B4FB6190-23F2-66D9-913B-90CE31E30704}"/>
          </ac:picMkLst>
        </pc:picChg>
        <pc:cxnChg chg="mod">
          <ac:chgData name="Emily Ge" userId="S::nx307619@uw.edu::6d468ae1-4668-42de-91d4-40fa1d72543d" providerId="AD" clId="Web-{F6C2147E-DF8D-7DF0-0B70-C67C0D480769}" dt="2022-11-15T22:22:40.380" v="617" actId="14100"/>
          <ac:cxnSpMkLst>
            <pc:docMk/>
            <pc:sldMk cId="3505750038" sldId="486"/>
            <ac:cxnSpMk id="17" creationId="{757DC884-DA2D-14AB-678A-34FD534CE753}"/>
          </ac:cxnSpMkLst>
        </pc:cxnChg>
      </pc:sldChg>
      <pc:sldChg chg="modSp">
        <pc:chgData name="Emily Ge" userId="S::nx307619@uw.edu::6d468ae1-4668-42de-91d4-40fa1d72543d" providerId="AD" clId="Web-{F6C2147E-DF8D-7DF0-0B70-C67C0D480769}" dt="2022-11-15T22:37:23.499" v="756"/>
        <pc:sldMkLst>
          <pc:docMk/>
          <pc:sldMk cId="521704302" sldId="488"/>
        </pc:sldMkLst>
        <pc:spChg chg="mod">
          <ac:chgData name="Emily Ge" userId="S::nx307619@uw.edu::6d468ae1-4668-42de-91d4-40fa1d72543d" providerId="AD" clId="Web-{F6C2147E-DF8D-7DF0-0B70-C67C0D480769}" dt="2022-11-15T22:36:51.967" v="747" actId="1076"/>
          <ac:spMkLst>
            <pc:docMk/>
            <pc:sldMk cId="521704302" sldId="488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37:23.484" v="754"/>
          <ac:spMkLst>
            <pc:docMk/>
            <pc:sldMk cId="521704302" sldId="488"/>
            <ac:spMk id="10" creationId="{4A00162A-CA52-09DD-F257-5C39D59B3EB6}"/>
          </ac:spMkLst>
        </pc:spChg>
        <pc:spChg chg="mod">
          <ac:chgData name="Emily Ge" userId="S::nx307619@uw.edu::6d468ae1-4668-42de-91d4-40fa1d72543d" providerId="AD" clId="Web-{F6C2147E-DF8D-7DF0-0B70-C67C0D480769}" dt="2022-11-15T22:37:23.499" v="755"/>
          <ac:spMkLst>
            <pc:docMk/>
            <pc:sldMk cId="521704302" sldId="488"/>
            <ac:spMk id="12" creationId="{059E9A60-2F69-A7D0-C1E8-614BAB0154E2}"/>
          </ac:spMkLst>
        </pc:spChg>
        <pc:spChg chg="mod">
          <ac:chgData name="Emily Ge" userId="S::nx307619@uw.edu::6d468ae1-4668-42de-91d4-40fa1d72543d" providerId="AD" clId="Web-{F6C2147E-DF8D-7DF0-0B70-C67C0D480769}" dt="2022-11-15T22:37:23.499" v="756"/>
          <ac:spMkLst>
            <pc:docMk/>
            <pc:sldMk cId="521704302" sldId="488"/>
            <ac:spMk id="15" creationId="{792CFB6F-AA52-F658-1DBB-0C8CC84FD278}"/>
          </ac:spMkLst>
        </pc:spChg>
        <pc:picChg chg="mod">
          <ac:chgData name="Emily Ge" userId="S::nx307619@uw.edu::6d468ae1-4668-42de-91d4-40fa1d72543d" providerId="AD" clId="Web-{F6C2147E-DF8D-7DF0-0B70-C67C0D480769}" dt="2022-11-15T22:36:58.952" v="749" actId="1076"/>
          <ac:picMkLst>
            <pc:docMk/>
            <pc:sldMk cId="521704302" sldId="488"/>
            <ac:picMk id="3" creationId="{97DDFB8E-3162-2721-F485-4F13FEC534A6}"/>
          </ac:picMkLst>
        </pc:picChg>
        <pc:picChg chg="mod">
          <ac:chgData name="Emily Ge" userId="S::nx307619@uw.edu::6d468ae1-4668-42de-91d4-40fa1d72543d" providerId="AD" clId="Web-{F6C2147E-DF8D-7DF0-0B70-C67C0D480769}" dt="2022-11-15T22:37:01.296" v="750" actId="14100"/>
          <ac:picMkLst>
            <pc:docMk/>
            <pc:sldMk cId="521704302" sldId="488"/>
            <ac:picMk id="21" creationId="{96BBFA73-EB44-12F3-C98F-2AA74A57A728}"/>
          </ac:picMkLst>
        </pc:picChg>
      </pc:sldChg>
      <pc:sldChg chg="modSp">
        <pc:chgData name="Emily Ge" userId="S::nx307619@uw.edu::6d468ae1-4668-42de-91d4-40fa1d72543d" providerId="AD" clId="Web-{F6C2147E-DF8D-7DF0-0B70-C67C0D480769}" dt="2022-11-15T22:37:50.063" v="769" actId="1076"/>
        <pc:sldMkLst>
          <pc:docMk/>
          <pc:sldMk cId="2077712508" sldId="489"/>
        </pc:sldMkLst>
        <pc:spChg chg="mod">
          <ac:chgData name="Emily Ge" userId="S::nx307619@uw.edu::6d468ae1-4668-42de-91d4-40fa1d72543d" providerId="AD" clId="Web-{F6C2147E-DF8D-7DF0-0B70-C67C0D480769}" dt="2022-11-15T22:37:50.063" v="769" actId="1076"/>
          <ac:spMkLst>
            <pc:docMk/>
            <pc:sldMk cId="2077712508" sldId="489"/>
            <ac:spMk id="2" creationId="{C716B8CE-8E92-2087-78B2-A6AA2C43551B}"/>
          </ac:spMkLst>
        </pc:spChg>
        <pc:spChg chg="mod">
          <ac:chgData name="Emily Ge" userId="S::nx307619@uw.edu::6d468ae1-4668-42de-91d4-40fa1d72543d" providerId="AD" clId="Web-{F6C2147E-DF8D-7DF0-0B70-C67C0D480769}" dt="2022-11-15T22:33:25.571" v="736" actId="20577"/>
          <ac:spMkLst>
            <pc:docMk/>
            <pc:sldMk cId="2077712508" sldId="489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37:44.938" v="768" actId="20577"/>
          <ac:spMkLst>
            <pc:docMk/>
            <pc:sldMk cId="2077712508" sldId="489"/>
            <ac:spMk id="8" creationId="{83AAE6A7-AF55-F880-2F9A-952F509B068C}"/>
          </ac:spMkLst>
        </pc:spChg>
      </pc:sldChg>
      <pc:sldChg chg="addSp delSp modSp">
        <pc:chgData name="Emily Ge" userId="S::nx307619@uw.edu::6d468ae1-4668-42de-91d4-40fa1d72543d" providerId="AD" clId="Web-{F6C2147E-DF8D-7DF0-0B70-C67C0D480769}" dt="2022-11-15T22:41:15.272" v="776"/>
        <pc:sldMkLst>
          <pc:docMk/>
          <pc:sldMk cId="2207739770" sldId="493"/>
        </pc:sldMkLst>
        <pc:spChg chg="del mod">
          <ac:chgData name="Emily Ge" userId="S::nx307619@uw.edu::6d468ae1-4668-42de-91d4-40fa1d72543d" providerId="AD" clId="Web-{F6C2147E-DF8D-7DF0-0B70-C67C0D480769}" dt="2022-11-15T22:41:15.272" v="776"/>
          <ac:spMkLst>
            <pc:docMk/>
            <pc:sldMk cId="2207739770" sldId="493"/>
            <ac:spMk id="2" creationId="{A2D7F333-6AB3-4C74-B9BD-A7EF18651BDE}"/>
          </ac:spMkLst>
        </pc:spChg>
        <pc:spChg chg="add del mod">
          <ac:chgData name="Emily Ge" userId="S::nx307619@uw.edu::6d468ae1-4668-42de-91d4-40fa1d72543d" providerId="AD" clId="Web-{F6C2147E-DF8D-7DF0-0B70-C67C0D480769}" dt="2022-11-15T22:31:36.943" v="730"/>
          <ac:spMkLst>
            <pc:docMk/>
            <pc:sldMk cId="2207739770" sldId="493"/>
            <ac:spMk id="3" creationId="{7584F021-11FB-3CB8-3845-AA3EED8F68E2}"/>
          </ac:spMkLst>
        </pc:spChg>
        <pc:spChg chg="mod">
          <ac:chgData name="Emily Ge" userId="S::nx307619@uw.edu::6d468ae1-4668-42de-91d4-40fa1d72543d" providerId="AD" clId="Web-{F6C2147E-DF8D-7DF0-0B70-C67C0D480769}" dt="2022-11-15T22:33:47.681" v="738" actId="20577"/>
          <ac:spMkLst>
            <pc:docMk/>
            <pc:sldMk cId="2207739770" sldId="493"/>
            <ac:spMk id="5" creationId="{56D5AFBE-7B92-3773-6412-AB110CD1007D}"/>
          </ac:spMkLst>
        </pc:spChg>
        <pc:grpChg chg="add del ord">
          <ac:chgData name="Emily Ge" userId="S::nx307619@uw.edu::6d468ae1-4668-42de-91d4-40fa1d72543d" providerId="AD" clId="Web-{F6C2147E-DF8D-7DF0-0B70-C67C0D480769}" dt="2022-11-15T22:32:01.944" v="734"/>
          <ac:grpSpMkLst>
            <pc:docMk/>
            <pc:sldMk cId="2207739770" sldId="493"/>
            <ac:grpSpMk id="15" creationId="{01154744-1B48-FE16-E0F3-B423FE7F9846}"/>
          </ac:grpSpMkLst>
        </pc:grpChg>
      </pc:sldChg>
      <pc:sldChg chg="delSp modSp">
        <pc:chgData name="Emily Ge" userId="S::nx307619@uw.edu::6d468ae1-4668-42de-91d4-40fa1d72543d" providerId="AD" clId="Web-{F6C2147E-DF8D-7DF0-0B70-C67C0D480769}" dt="2022-11-15T22:41:24.147" v="778"/>
        <pc:sldMkLst>
          <pc:docMk/>
          <pc:sldMk cId="2938363401" sldId="495"/>
        </pc:sldMkLst>
        <pc:spChg chg="del">
          <ac:chgData name="Emily Ge" userId="S::nx307619@uw.edu::6d468ae1-4668-42de-91d4-40fa1d72543d" providerId="AD" clId="Web-{F6C2147E-DF8D-7DF0-0B70-C67C0D480769}" dt="2022-11-15T22:41:24.147" v="778"/>
          <ac:spMkLst>
            <pc:docMk/>
            <pc:sldMk cId="2938363401" sldId="495"/>
            <ac:spMk id="2" creationId="{A2D7F333-6AB3-4C74-B9BD-A7EF18651BDE}"/>
          </ac:spMkLst>
        </pc:spChg>
        <pc:spChg chg="mod">
          <ac:chgData name="Emily Ge" userId="S::nx307619@uw.edu::6d468ae1-4668-42de-91d4-40fa1d72543d" providerId="AD" clId="Web-{F6C2147E-DF8D-7DF0-0B70-C67C0D480769}" dt="2022-11-15T22:34:19.666" v="742" actId="20577"/>
          <ac:spMkLst>
            <pc:docMk/>
            <pc:sldMk cId="2938363401" sldId="495"/>
            <ac:spMk id="5" creationId="{56D5AFBE-7B92-3773-6412-AB110CD1007D}"/>
          </ac:spMkLst>
        </pc:spChg>
      </pc:sldChg>
      <pc:sldChg chg="addSp delSp modSp">
        <pc:chgData name="Emily Ge" userId="S::nx307619@uw.edu::6d468ae1-4668-42de-91d4-40fa1d72543d" providerId="AD" clId="Web-{F6C2147E-DF8D-7DF0-0B70-C67C0D480769}" dt="2022-11-15T22:41:28.209" v="779"/>
        <pc:sldMkLst>
          <pc:docMk/>
          <pc:sldMk cId="2295311085" sldId="496"/>
        </pc:sldMkLst>
        <pc:spChg chg="del">
          <ac:chgData name="Emily Ge" userId="S::nx307619@uw.edu::6d468ae1-4668-42de-91d4-40fa1d72543d" providerId="AD" clId="Web-{F6C2147E-DF8D-7DF0-0B70-C67C0D480769}" dt="2022-11-15T22:41:28.209" v="779"/>
          <ac:spMkLst>
            <pc:docMk/>
            <pc:sldMk cId="2295311085" sldId="496"/>
            <ac:spMk id="2" creationId="{A2D7F333-6AB3-4C74-B9BD-A7EF18651BDE}"/>
          </ac:spMkLst>
        </pc:spChg>
        <pc:spChg chg="mod">
          <ac:chgData name="Emily Ge" userId="S::nx307619@uw.edu::6d468ae1-4668-42de-91d4-40fa1d72543d" providerId="AD" clId="Web-{F6C2147E-DF8D-7DF0-0B70-C67C0D480769}" dt="2022-11-15T22:34:33.042" v="744" actId="20577"/>
          <ac:spMkLst>
            <pc:docMk/>
            <pc:sldMk cId="2295311085" sldId="496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1:53:23.737" v="459" actId="20577"/>
          <ac:spMkLst>
            <pc:docMk/>
            <pc:sldMk cId="2295311085" sldId="496"/>
            <ac:spMk id="9" creationId="{58205F39-2991-7D72-8B71-78CAA8BA8805}"/>
          </ac:spMkLst>
        </pc:spChg>
        <pc:grpChg chg="add">
          <ac:chgData name="Emily Ge" userId="S::nx307619@uw.edu::6d468ae1-4668-42de-91d4-40fa1d72543d" providerId="AD" clId="Web-{F6C2147E-DF8D-7DF0-0B70-C67C0D480769}" dt="2022-11-15T21:52:57.986" v="456"/>
          <ac:grpSpMkLst>
            <pc:docMk/>
            <pc:sldMk cId="2295311085" sldId="496"/>
            <ac:grpSpMk id="13" creationId="{1A5CA9D9-C270-B21A-3F28-920771E12323}"/>
          </ac:grpSpMkLst>
        </pc:grpChg>
      </pc:sldChg>
      <pc:sldChg chg="modSp addCm">
        <pc:chgData name="Emily Ge" userId="S::nx307619@uw.edu::6d468ae1-4668-42de-91d4-40fa1d72543d" providerId="AD" clId="Web-{F6C2147E-DF8D-7DF0-0B70-C67C0D480769}" dt="2022-11-15T22:39:51.941" v="774"/>
        <pc:sldMkLst>
          <pc:docMk/>
          <pc:sldMk cId="490351366" sldId="501"/>
        </pc:sldMkLst>
        <pc:spChg chg="mod">
          <ac:chgData name="Emily Ge" userId="S::nx307619@uw.edu::6d468ae1-4668-42de-91d4-40fa1d72543d" providerId="AD" clId="Web-{F6C2147E-DF8D-7DF0-0B70-C67C0D480769}" dt="2022-11-15T22:39:51.941" v="774"/>
          <ac:spMkLst>
            <pc:docMk/>
            <pc:sldMk cId="490351366" sldId="501"/>
            <ac:spMk id="2" creationId="{16D6A251-D96C-EF8F-C45A-EBF8A86BAD98}"/>
          </ac:spMkLst>
        </pc:spChg>
        <pc:spChg chg="mod">
          <ac:chgData name="Emily Ge" userId="S::nx307619@uw.edu::6d468ae1-4668-42de-91d4-40fa1d72543d" providerId="AD" clId="Web-{F6C2147E-DF8D-7DF0-0B70-C67C0D480769}" dt="2022-11-15T22:35:01.574" v="746" actId="20577"/>
          <ac:spMkLst>
            <pc:docMk/>
            <pc:sldMk cId="490351366" sldId="501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F6C2147E-DF8D-7DF0-0B70-C67C0D480769}" dt="2022-11-15T22:39:51.910" v="772"/>
          <ac:spMkLst>
            <pc:docMk/>
            <pc:sldMk cId="490351366" sldId="501"/>
            <ac:spMk id="6" creationId="{7F206F45-96B1-4F5F-A8CD-5784EAE4380E}"/>
          </ac:spMkLst>
        </pc:spChg>
        <pc:spChg chg="mod">
          <ac:chgData name="Emily Ge" userId="S::nx307619@uw.edu::6d468ae1-4668-42de-91d4-40fa1d72543d" providerId="AD" clId="Web-{F6C2147E-DF8D-7DF0-0B70-C67C0D480769}" dt="2022-11-15T22:39:51.926" v="773"/>
          <ac:spMkLst>
            <pc:docMk/>
            <pc:sldMk cId="490351366" sldId="501"/>
            <ac:spMk id="10" creationId="{A395CDAA-7317-48F9-8FA1-24CDAD2F0016}"/>
          </ac:spMkLst>
        </pc:spChg>
        <pc:spChg chg="mod">
          <ac:chgData name="Emily Ge" userId="S::nx307619@uw.edu::6d468ae1-4668-42de-91d4-40fa1d72543d" providerId="AD" clId="Web-{F6C2147E-DF8D-7DF0-0B70-C67C0D480769}" dt="2022-11-15T21:50:37.389" v="447" actId="20577"/>
          <ac:spMkLst>
            <pc:docMk/>
            <pc:sldMk cId="490351366" sldId="501"/>
            <ac:spMk id="13" creationId="{0002A05B-206E-C3E5-E0FF-57CFF35978E1}"/>
          </ac:spMkLst>
        </pc:spChg>
        <pc:spChg chg="mod">
          <ac:chgData name="Emily Ge" userId="S::nx307619@uw.edu::6d468ae1-4668-42de-91d4-40fa1d72543d" providerId="AD" clId="Web-{F6C2147E-DF8D-7DF0-0B70-C67C0D480769}" dt="2022-11-15T21:51:39.328" v="453" actId="1076"/>
          <ac:spMkLst>
            <pc:docMk/>
            <pc:sldMk cId="490351366" sldId="501"/>
            <ac:spMk id="17" creationId="{DF8DC3F9-4682-E3A7-64BD-4D3BA1546EB6}"/>
          </ac:spMkLst>
        </pc:spChg>
        <pc:spChg chg="mod">
          <ac:chgData name="Emily Ge" userId="S::nx307619@uw.edu::6d468ae1-4668-42de-91d4-40fa1d72543d" providerId="AD" clId="Web-{F6C2147E-DF8D-7DF0-0B70-C67C0D480769}" dt="2022-11-15T21:51:49.656" v="454" actId="1076"/>
          <ac:spMkLst>
            <pc:docMk/>
            <pc:sldMk cId="490351366" sldId="501"/>
            <ac:spMk id="23" creationId="{568BBD9B-F84D-3602-227C-E5428C1EA987}"/>
          </ac:spMkLst>
        </pc:spChg>
        <pc:picChg chg="mod">
          <ac:chgData name="Emily Ge" userId="S::nx307619@uw.edu::6d468ae1-4668-42de-91d4-40fa1d72543d" providerId="AD" clId="Web-{F6C2147E-DF8D-7DF0-0B70-C67C0D480769}" dt="2022-11-15T21:50:06.825" v="439" actId="14100"/>
          <ac:picMkLst>
            <pc:docMk/>
            <pc:sldMk cId="490351366" sldId="501"/>
            <ac:picMk id="18" creationId="{CE00B7B2-D4D4-F8BD-5E40-C90A4BE6FBA5}"/>
          </ac:picMkLst>
        </pc:picChg>
        <pc:picChg chg="mod">
          <ac:chgData name="Emily Ge" userId="S::nx307619@uw.edu::6d468ae1-4668-42de-91d4-40fa1d72543d" providerId="AD" clId="Web-{F6C2147E-DF8D-7DF0-0B70-C67C0D480769}" dt="2022-11-15T21:49:53.247" v="435" actId="1076"/>
          <ac:picMkLst>
            <pc:docMk/>
            <pc:sldMk cId="490351366" sldId="501"/>
            <ac:picMk id="19" creationId="{DF9E261C-61E6-9D4F-E9AB-7F0AA607D7C5}"/>
          </ac:picMkLst>
        </pc:picChg>
        <pc:picChg chg="mod">
          <ac:chgData name="Emily Ge" userId="S::nx307619@uw.edu::6d468ae1-4668-42de-91d4-40fa1d72543d" providerId="AD" clId="Web-{F6C2147E-DF8D-7DF0-0B70-C67C0D480769}" dt="2022-11-15T21:50:44.358" v="449" actId="1076"/>
          <ac:picMkLst>
            <pc:docMk/>
            <pc:sldMk cId="490351366" sldId="501"/>
            <ac:picMk id="21" creationId="{CF9F784F-96D7-CA84-6F41-7264E21152A6}"/>
          </ac:picMkLst>
        </pc:picChg>
        <pc:picChg chg="mod">
          <ac:chgData name="Emily Ge" userId="S::nx307619@uw.edu::6d468ae1-4668-42de-91d4-40fa1d72543d" providerId="AD" clId="Web-{F6C2147E-DF8D-7DF0-0B70-C67C0D480769}" dt="2022-11-15T21:50:39.576" v="448" actId="1076"/>
          <ac:picMkLst>
            <pc:docMk/>
            <pc:sldMk cId="490351366" sldId="501"/>
            <ac:picMk id="22" creationId="{9F8F596E-CCED-30F1-EF00-18BE8036CAEB}"/>
          </ac:picMkLst>
        </pc:picChg>
      </pc:sldChg>
      <pc:sldChg chg="modSp">
        <pc:chgData name="Emily Ge" userId="S::nx307619@uw.edu::6d468ae1-4668-42de-91d4-40fa1d72543d" providerId="AD" clId="Web-{F6C2147E-DF8D-7DF0-0B70-C67C0D480769}" dt="2022-11-15T21:06:14.580" v="1" actId="1076"/>
        <pc:sldMkLst>
          <pc:docMk/>
          <pc:sldMk cId="2202599208" sldId="502"/>
        </pc:sldMkLst>
        <pc:spChg chg="mod">
          <ac:chgData name="Emily Ge" userId="S::nx307619@uw.edu::6d468ae1-4668-42de-91d4-40fa1d72543d" providerId="AD" clId="Web-{F6C2147E-DF8D-7DF0-0B70-C67C0D480769}" dt="2022-11-15T21:06:14.580" v="1" actId="1076"/>
          <ac:spMkLst>
            <pc:docMk/>
            <pc:sldMk cId="2202599208" sldId="502"/>
            <ac:spMk id="6" creationId="{7F206F45-96B1-4F5F-A8CD-5784EAE4380E}"/>
          </ac:spMkLst>
        </pc:spChg>
      </pc:sldChg>
      <pc:sldChg chg="addSp delSp modSp addCm">
        <pc:chgData name="Emily Ge" userId="S::nx307619@uw.edu::6d468ae1-4668-42de-91d4-40fa1d72543d" providerId="AD" clId="Web-{F6C2147E-DF8D-7DF0-0B70-C67C0D480769}" dt="2022-11-15T22:54:09.215" v="880" actId="20577"/>
        <pc:sldMkLst>
          <pc:docMk/>
          <pc:sldMk cId="1407628552" sldId="503"/>
        </pc:sldMkLst>
        <pc:spChg chg="mod">
          <ac:chgData name="Emily Ge" userId="S::nx307619@uw.edu::6d468ae1-4668-42de-91d4-40fa1d72543d" providerId="AD" clId="Web-{F6C2147E-DF8D-7DF0-0B70-C67C0D480769}" dt="2022-11-15T21:22:32.873" v="99" actId="1076"/>
          <ac:spMkLst>
            <pc:docMk/>
            <pc:sldMk cId="1407628552" sldId="503"/>
            <ac:spMk id="2" creationId="{9159B66B-98AB-4570-94E6-C9152CCF494F}"/>
          </ac:spMkLst>
        </pc:spChg>
        <pc:spChg chg="add del mod">
          <ac:chgData name="Emily Ge" userId="S::nx307619@uw.edu::6d468ae1-4668-42de-91d4-40fa1d72543d" providerId="AD" clId="Web-{F6C2147E-DF8D-7DF0-0B70-C67C0D480769}" dt="2022-11-15T21:13:33.389" v="6"/>
          <ac:spMkLst>
            <pc:docMk/>
            <pc:sldMk cId="1407628552" sldId="503"/>
            <ac:spMk id="4" creationId="{9D65C86D-F11C-E4F7-C34C-3B15BF39CEDC}"/>
          </ac:spMkLst>
        </pc:spChg>
        <pc:spChg chg="mod">
          <ac:chgData name="Emily Ge" userId="S::nx307619@uw.edu::6d468ae1-4668-42de-91d4-40fa1d72543d" providerId="AD" clId="Web-{F6C2147E-DF8D-7DF0-0B70-C67C0D480769}" dt="2022-11-15T22:18:03.357" v="560" actId="20577"/>
          <ac:spMkLst>
            <pc:docMk/>
            <pc:sldMk cId="1407628552" sldId="503"/>
            <ac:spMk id="5" creationId="{56D5AFBE-7B92-3773-6412-AB110CD1007D}"/>
          </ac:spMkLst>
        </pc:spChg>
        <pc:spChg chg="add del">
          <ac:chgData name="Emily Ge" userId="S::nx307619@uw.edu::6d468ae1-4668-42de-91d4-40fa1d72543d" providerId="AD" clId="Web-{F6C2147E-DF8D-7DF0-0B70-C67C0D480769}" dt="2022-11-15T21:14:28.251" v="12"/>
          <ac:spMkLst>
            <pc:docMk/>
            <pc:sldMk cId="1407628552" sldId="503"/>
            <ac:spMk id="6" creationId="{2BA20309-788C-F9F3-FD05-5774F2346F15}"/>
          </ac:spMkLst>
        </pc:spChg>
        <pc:spChg chg="add del mod">
          <ac:chgData name="Emily Ge" userId="S::nx307619@uw.edu::6d468ae1-4668-42de-91d4-40fa1d72543d" providerId="AD" clId="Web-{F6C2147E-DF8D-7DF0-0B70-C67C0D480769}" dt="2022-11-15T22:53:37.230" v="874"/>
          <ac:spMkLst>
            <pc:docMk/>
            <pc:sldMk cId="1407628552" sldId="503"/>
            <ac:spMk id="13" creationId="{C1D3C2F3-E4A1-9E82-AD79-3FE7598F479E}"/>
          </ac:spMkLst>
        </pc:spChg>
        <pc:spChg chg="add del mod">
          <ac:chgData name="Emily Ge" userId="S::nx307619@uw.edu::6d468ae1-4668-42de-91d4-40fa1d72543d" providerId="AD" clId="Web-{F6C2147E-DF8D-7DF0-0B70-C67C0D480769}" dt="2022-11-15T21:23:35.218" v="110"/>
          <ac:spMkLst>
            <pc:docMk/>
            <pc:sldMk cId="1407628552" sldId="503"/>
            <ac:spMk id="14" creationId="{165C89BF-A6EE-B274-2419-29387719A1FB}"/>
          </ac:spMkLst>
        </pc:spChg>
        <pc:spChg chg="add del mod">
          <ac:chgData name="Emily Ge" userId="S::nx307619@uw.edu::6d468ae1-4668-42de-91d4-40fa1d72543d" providerId="AD" clId="Web-{F6C2147E-DF8D-7DF0-0B70-C67C0D480769}" dt="2022-11-15T21:24:20.891" v="118"/>
          <ac:spMkLst>
            <pc:docMk/>
            <pc:sldMk cId="1407628552" sldId="503"/>
            <ac:spMk id="15" creationId="{3E08BE0E-B765-F93C-7DDA-AAD3A22C5529}"/>
          </ac:spMkLst>
        </pc:spChg>
        <pc:spChg chg="mod">
          <ac:chgData name="Emily Ge" userId="S::nx307619@uw.edu::6d468ae1-4668-42de-91d4-40fa1d72543d" providerId="AD" clId="Web-{F6C2147E-DF8D-7DF0-0B70-C67C0D480769}" dt="2022-11-15T21:28:47.743" v="195" actId="1076"/>
          <ac:spMkLst>
            <pc:docMk/>
            <pc:sldMk cId="1407628552" sldId="503"/>
            <ac:spMk id="17" creationId="{2B61360C-76FE-4E0B-80C1-6E9506F6BE06}"/>
          </ac:spMkLst>
        </pc:spChg>
        <pc:spChg chg="mod">
          <ac:chgData name="Emily Ge" userId="S::nx307619@uw.edu::6d468ae1-4668-42de-91d4-40fa1d72543d" providerId="AD" clId="Web-{F6C2147E-DF8D-7DF0-0B70-C67C0D480769}" dt="2022-11-15T21:22:24.669" v="97" actId="1076"/>
          <ac:spMkLst>
            <pc:docMk/>
            <pc:sldMk cId="1407628552" sldId="503"/>
            <ac:spMk id="18" creationId="{FA86752E-977C-45B4-90CD-91956E25BEB1}"/>
          </ac:spMkLst>
        </pc:spChg>
        <pc:spChg chg="add del mod">
          <ac:chgData name="Emily Ge" userId="S::nx307619@uw.edu::6d468ae1-4668-42de-91d4-40fa1d72543d" providerId="AD" clId="Web-{F6C2147E-DF8D-7DF0-0B70-C67C0D480769}" dt="2022-11-15T22:53:00.588" v="865"/>
          <ac:spMkLst>
            <pc:docMk/>
            <pc:sldMk cId="1407628552" sldId="503"/>
            <ac:spMk id="19" creationId="{3687E802-F887-D78A-DAA7-DEBD3E9349DB}"/>
          </ac:spMkLst>
        </pc:spChg>
        <pc:spChg chg="add del mod">
          <ac:chgData name="Emily Ge" userId="S::nx307619@uw.edu::6d468ae1-4668-42de-91d4-40fa1d72543d" providerId="AD" clId="Web-{F6C2147E-DF8D-7DF0-0B70-C67C0D480769}" dt="2022-11-15T22:52:46.541" v="861"/>
          <ac:spMkLst>
            <pc:docMk/>
            <pc:sldMk cId="1407628552" sldId="503"/>
            <ac:spMk id="20" creationId="{6E7DF95A-A4DC-DFE2-8B16-773F892E279B}"/>
          </ac:spMkLst>
        </pc:spChg>
        <pc:spChg chg="add mod">
          <ac:chgData name="Emily Ge" userId="S::nx307619@uw.edu::6d468ae1-4668-42de-91d4-40fa1d72543d" providerId="AD" clId="Web-{F6C2147E-DF8D-7DF0-0B70-C67C0D480769}" dt="2022-11-15T22:53:07.776" v="867" actId="14100"/>
          <ac:spMkLst>
            <pc:docMk/>
            <pc:sldMk cId="1407628552" sldId="503"/>
            <ac:spMk id="22" creationId="{0EB73C27-5CED-CBE2-2F02-A6A77FC25E55}"/>
          </ac:spMkLst>
        </pc:spChg>
        <pc:spChg chg="add mod">
          <ac:chgData name="Emily Ge" userId="S::nx307619@uw.edu::6d468ae1-4668-42de-91d4-40fa1d72543d" providerId="AD" clId="Web-{F6C2147E-DF8D-7DF0-0B70-C67C0D480769}" dt="2022-11-15T22:53:53.184" v="877" actId="20577"/>
          <ac:spMkLst>
            <pc:docMk/>
            <pc:sldMk cId="1407628552" sldId="503"/>
            <ac:spMk id="23" creationId="{CBB3628D-19B9-2A2E-88DB-B43F5F91F35C}"/>
          </ac:spMkLst>
        </pc:spChg>
        <pc:spChg chg="add mod">
          <ac:chgData name="Emily Ge" userId="S::nx307619@uw.edu::6d468ae1-4668-42de-91d4-40fa1d72543d" providerId="AD" clId="Web-{F6C2147E-DF8D-7DF0-0B70-C67C0D480769}" dt="2022-11-15T22:54:09.215" v="880" actId="20577"/>
          <ac:spMkLst>
            <pc:docMk/>
            <pc:sldMk cId="1407628552" sldId="503"/>
            <ac:spMk id="24" creationId="{CA9840D5-8AEA-550B-0AE2-BFC2E1E1B764}"/>
          </ac:spMkLst>
        </pc:spChg>
        <pc:picChg chg="mod">
          <ac:chgData name="Emily Ge" userId="S::nx307619@uw.edu::6d468ae1-4668-42de-91d4-40fa1d72543d" providerId="AD" clId="Web-{F6C2147E-DF8D-7DF0-0B70-C67C0D480769}" dt="2022-11-15T21:22:32.873" v="98" actId="1076"/>
          <ac:picMkLst>
            <pc:docMk/>
            <pc:sldMk cId="1407628552" sldId="503"/>
            <ac:picMk id="10" creationId="{38E527D2-1F1D-4C75-97EB-F36A1A8594CE}"/>
          </ac:picMkLst>
        </pc:picChg>
        <pc:picChg chg="mod">
          <ac:chgData name="Emily Ge" userId="S::nx307619@uw.edu::6d468ae1-4668-42de-91d4-40fa1d72543d" providerId="AD" clId="Web-{F6C2147E-DF8D-7DF0-0B70-C67C0D480769}" dt="2022-11-15T21:28:47.727" v="194" actId="1076"/>
          <ac:picMkLst>
            <pc:docMk/>
            <pc:sldMk cId="1407628552" sldId="503"/>
            <ac:picMk id="11" creationId="{AD606F66-119C-4B20-95B7-727625BB2BFB}"/>
          </ac:picMkLst>
        </pc:picChg>
        <pc:picChg chg="mod">
          <ac:chgData name="Emily Ge" userId="S::nx307619@uw.edu::6d468ae1-4668-42de-91d4-40fa1d72543d" providerId="AD" clId="Web-{F6C2147E-DF8D-7DF0-0B70-C67C0D480769}" dt="2022-11-15T21:28:24.211" v="189" actId="1076"/>
          <ac:picMkLst>
            <pc:docMk/>
            <pc:sldMk cId="1407628552" sldId="503"/>
            <ac:picMk id="16" creationId="{00AD2E18-30E0-4B51-9A6F-5BD98EB97E61}"/>
          </ac:picMkLst>
        </pc:picChg>
        <pc:cxnChg chg="add mod">
          <ac:chgData name="Emily Ge" userId="S::nx307619@uw.edu::6d468ae1-4668-42de-91d4-40fa1d72543d" providerId="AD" clId="Web-{F6C2147E-DF8D-7DF0-0B70-C67C0D480769}" dt="2022-11-15T21:28:15.742" v="186" actId="1076"/>
          <ac:cxnSpMkLst>
            <pc:docMk/>
            <pc:sldMk cId="1407628552" sldId="503"/>
            <ac:cxnSpMk id="8" creationId="{FDA8EF54-E998-FC80-EC86-6EAAAC529831}"/>
          </ac:cxnSpMkLst>
        </pc:cxnChg>
        <pc:cxnChg chg="add mod">
          <ac:chgData name="Emily Ge" userId="S::nx307619@uw.edu::6d468ae1-4668-42de-91d4-40fa1d72543d" providerId="AD" clId="Web-{F6C2147E-DF8D-7DF0-0B70-C67C0D480769}" dt="2022-11-15T21:28:21.258" v="188" actId="1076"/>
          <ac:cxnSpMkLst>
            <pc:docMk/>
            <pc:sldMk cId="1407628552" sldId="503"/>
            <ac:cxnSpMk id="9" creationId="{BE6C89D6-0065-4944-99EE-643019390AF6}"/>
          </ac:cxnSpMkLst>
        </pc:cxnChg>
      </pc:sldChg>
      <pc:sldChg chg="new del">
        <pc:chgData name="Emily Ge" userId="S::nx307619@uw.edu::6d468ae1-4668-42de-91d4-40fa1d72543d" providerId="AD" clId="Web-{F6C2147E-DF8D-7DF0-0B70-C67C0D480769}" dt="2022-11-15T21:13:55.124" v="8"/>
        <pc:sldMkLst>
          <pc:docMk/>
          <pc:sldMk cId="2286248745" sldId="504"/>
        </pc:sldMkLst>
      </pc:sldChg>
      <pc:sldChg chg="new del">
        <pc:chgData name="Emily Ge" userId="S::nx307619@uw.edu::6d468ae1-4668-42de-91d4-40fa1d72543d" providerId="AD" clId="Web-{F6C2147E-DF8D-7DF0-0B70-C67C0D480769}" dt="2022-11-15T21:14:16.718" v="10"/>
        <pc:sldMkLst>
          <pc:docMk/>
          <pc:sldMk cId="3675934110" sldId="504"/>
        </pc:sldMkLst>
      </pc:sldChg>
      <pc:sldChg chg="addSp delSp modSp add replId">
        <pc:chgData name="Emily Ge" userId="S::nx307619@uw.edu::6d468ae1-4668-42de-91d4-40fa1d72543d" providerId="AD" clId="Web-{F6C2147E-DF8D-7DF0-0B70-C67C0D480769}" dt="2022-11-15T22:08:47.263" v="541"/>
        <pc:sldMkLst>
          <pc:docMk/>
          <pc:sldMk cId="3993588774" sldId="504"/>
        </pc:sldMkLst>
        <pc:spChg chg="add del mod">
          <ac:chgData name="Emily Ge" userId="S::nx307619@uw.edu::6d468ae1-4668-42de-91d4-40fa1d72543d" providerId="AD" clId="Web-{F6C2147E-DF8D-7DF0-0B70-C67C0D480769}" dt="2022-11-15T22:08:47.263" v="541"/>
          <ac:spMkLst>
            <pc:docMk/>
            <pc:sldMk cId="3993588774" sldId="504"/>
            <ac:spMk id="4" creationId="{B0D43CD9-0C67-6F70-535D-1DE979242D01}"/>
          </ac:spMkLst>
        </pc:spChg>
        <pc:picChg chg="add mod ord modCrop">
          <ac:chgData name="Emily Ge" userId="S::nx307619@uw.edu::6d468ae1-4668-42de-91d4-40fa1d72543d" providerId="AD" clId="Web-{F6C2147E-DF8D-7DF0-0B70-C67C0D480769}" dt="2022-11-15T22:08:47.263" v="541"/>
          <ac:picMkLst>
            <pc:docMk/>
            <pc:sldMk cId="3993588774" sldId="504"/>
            <ac:picMk id="5" creationId="{586C4307-9671-AE55-8DA9-B5A98754DBDE}"/>
          </ac:picMkLst>
        </pc:picChg>
        <pc:picChg chg="del">
          <ac:chgData name="Emily Ge" userId="S::nx307619@uw.edu::6d468ae1-4668-42de-91d4-40fa1d72543d" providerId="AD" clId="Web-{F6C2147E-DF8D-7DF0-0B70-C67C0D480769}" dt="2022-11-15T22:08:12.668" v="540"/>
          <ac:picMkLst>
            <pc:docMk/>
            <pc:sldMk cId="3993588774" sldId="504"/>
            <ac:picMk id="8" creationId="{289F4B6C-A094-3E8F-9DCC-9A4FE7800DD0}"/>
          </ac:picMkLst>
        </pc:picChg>
      </pc:sldChg>
    </pc:docChg>
  </pc:docChgLst>
  <pc:docChgLst>
    <pc:chgData name="Lufti Nurfahmi" userId="7567ae3e089a9ed8" providerId="LiveId" clId="{13686579-2F27-4E6B-9031-344F83C9BC3A}"/>
    <pc:docChg chg="undo redo custSel addSld modSld modSection">
      <pc:chgData name="Lufti Nurfahmi" userId="7567ae3e089a9ed8" providerId="LiveId" clId="{13686579-2F27-4E6B-9031-344F83C9BC3A}" dt="2022-07-26T12:06:21.641" v="886" actId="20577"/>
      <pc:docMkLst>
        <pc:docMk/>
      </pc:docMkLst>
      <pc:sldChg chg="addSp modSp mod">
        <pc:chgData name="Lufti Nurfahmi" userId="7567ae3e089a9ed8" providerId="LiveId" clId="{13686579-2F27-4E6B-9031-344F83C9BC3A}" dt="2022-07-26T06:13:07.516" v="56" actId="27614"/>
        <pc:sldMkLst>
          <pc:docMk/>
          <pc:sldMk cId="176740943" sldId="292"/>
        </pc:sldMkLst>
        <pc:picChg chg="add mod">
          <ac:chgData name="Lufti Nurfahmi" userId="7567ae3e089a9ed8" providerId="LiveId" clId="{13686579-2F27-4E6B-9031-344F83C9BC3A}" dt="2022-07-26T06:13:07.516" v="56" actId="27614"/>
          <ac:picMkLst>
            <pc:docMk/>
            <pc:sldMk cId="176740943" sldId="292"/>
            <ac:picMk id="3" creationId="{4ECD96BB-C7B0-05FF-87BF-C839FD683014}"/>
          </ac:picMkLst>
        </pc:picChg>
        <pc:picChg chg="mod">
          <ac:chgData name="Lufti Nurfahmi" userId="7567ae3e089a9ed8" providerId="LiveId" clId="{13686579-2F27-4E6B-9031-344F83C9BC3A}" dt="2022-07-26T06:13:05.321" v="54" actId="1076"/>
          <ac:picMkLst>
            <pc:docMk/>
            <pc:sldMk cId="176740943" sldId="292"/>
            <ac:picMk id="4" creationId="{D9E39A4C-A767-ADCE-756E-DE202A41AC40}"/>
          </ac:picMkLst>
        </pc:picChg>
      </pc:sldChg>
      <pc:sldChg chg="modSp mod">
        <pc:chgData name="Lufti Nurfahmi" userId="7567ae3e089a9ed8" providerId="LiveId" clId="{13686579-2F27-4E6B-9031-344F83C9BC3A}" dt="2022-07-26T06:13:03.782" v="53" actId="1076"/>
        <pc:sldMkLst>
          <pc:docMk/>
          <pc:sldMk cId="498779648" sldId="293"/>
        </pc:sldMkLst>
        <pc:picChg chg="mod">
          <ac:chgData name="Lufti Nurfahmi" userId="7567ae3e089a9ed8" providerId="LiveId" clId="{13686579-2F27-4E6B-9031-344F83C9BC3A}" dt="2022-07-26T06:13:03.782" v="53" actId="1076"/>
          <ac:picMkLst>
            <pc:docMk/>
            <pc:sldMk cId="498779648" sldId="293"/>
            <ac:picMk id="3" creationId="{FC67C1C6-9356-C42E-E377-4F51AB3D819B}"/>
          </ac:picMkLst>
        </pc:picChg>
      </pc:sldChg>
      <pc:sldChg chg="addSp delSp modSp mod">
        <pc:chgData name="Lufti Nurfahmi" userId="7567ae3e089a9ed8" providerId="LiveId" clId="{13686579-2F27-4E6B-9031-344F83C9BC3A}" dt="2022-07-26T08:09:11.474" v="447" actId="20577"/>
        <pc:sldMkLst>
          <pc:docMk/>
          <pc:sldMk cId="1010328276" sldId="297"/>
        </pc:sldMkLst>
        <pc:spChg chg="add mod ord">
          <ac:chgData name="Lufti Nurfahmi" userId="7567ae3e089a9ed8" providerId="LiveId" clId="{13686579-2F27-4E6B-9031-344F83C9BC3A}" dt="2022-07-26T08:08:59.318" v="443" actId="122"/>
          <ac:spMkLst>
            <pc:docMk/>
            <pc:sldMk cId="1010328276" sldId="297"/>
            <ac:spMk id="2" creationId="{91EDBAB8-433F-27D2-E207-D11288FB2B21}"/>
          </ac:spMkLst>
        </pc:spChg>
        <pc:spChg chg="add del mod">
          <ac:chgData name="Lufti Nurfahmi" userId="7567ae3e089a9ed8" providerId="LiveId" clId="{13686579-2F27-4E6B-9031-344F83C9BC3A}" dt="2022-07-26T06:46:20.466" v="105" actId="478"/>
          <ac:spMkLst>
            <pc:docMk/>
            <pc:sldMk cId="1010328276" sldId="297"/>
            <ac:spMk id="2" creationId="{DB649041-0477-2A37-7712-CCB162C6CBC1}"/>
          </ac:spMkLst>
        </pc:spChg>
        <pc:spChg chg="mod">
          <ac:chgData name="Lufti Nurfahmi" userId="7567ae3e089a9ed8" providerId="LiveId" clId="{13686579-2F27-4E6B-9031-344F83C9BC3A}" dt="2022-07-26T06:46:15.410" v="103" actId="1076"/>
          <ac:spMkLst>
            <pc:docMk/>
            <pc:sldMk cId="1010328276" sldId="297"/>
            <ac:spMk id="5" creationId="{E85E60D5-3FAE-F0EA-B037-476F81EF38E8}"/>
          </ac:spMkLst>
        </pc:spChg>
        <pc:spChg chg="mod">
          <ac:chgData name="Lufti Nurfahmi" userId="7567ae3e089a9ed8" providerId="LiveId" clId="{13686579-2F27-4E6B-9031-344F83C9BC3A}" dt="2022-07-26T06:43:32.013" v="88" actId="14100"/>
          <ac:spMkLst>
            <pc:docMk/>
            <pc:sldMk cId="1010328276" sldId="297"/>
            <ac:spMk id="6" creationId="{D94683CA-423B-5A8B-9448-55F506DC54AA}"/>
          </ac:spMkLst>
        </pc:spChg>
        <pc:spChg chg="mod">
          <ac:chgData name="Lufti Nurfahmi" userId="7567ae3e089a9ed8" providerId="LiveId" clId="{13686579-2F27-4E6B-9031-344F83C9BC3A}" dt="2022-07-26T08:06:43.329" v="383" actId="1076"/>
          <ac:spMkLst>
            <pc:docMk/>
            <pc:sldMk cId="1010328276" sldId="297"/>
            <ac:spMk id="8" creationId="{1823DF56-51C0-0847-63D9-55EF4D20D4DD}"/>
          </ac:spMkLst>
        </pc:spChg>
        <pc:spChg chg="mod">
          <ac:chgData name="Lufti Nurfahmi" userId="7567ae3e089a9ed8" providerId="LiveId" clId="{13686579-2F27-4E6B-9031-344F83C9BC3A}" dt="2022-07-26T06:43:32.013" v="88" actId="14100"/>
          <ac:spMkLst>
            <pc:docMk/>
            <pc:sldMk cId="1010328276" sldId="297"/>
            <ac:spMk id="10" creationId="{12D012A7-02E3-E4CC-F4D1-0909E3BBCC3E}"/>
          </ac:spMkLst>
        </pc:spChg>
        <pc:spChg chg="mod">
          <ac:chgData name="Lufti Nurfahmi" userId="7567ae3e089a9ed8" providerId="LiveId" clId="{13686579-2F27-4E6B-9031-344F83C9BC3A}" dt="2022-07-26T06:51:13.078" v="246" actId="1076"/>
          <ac:spMkLst>
            <pc:docMk/>
            <pc:sldMk cId="1010328276" sldId="297"/>
            <ac:spMk id="11" creationId="{4AC44A2B-D55D-7EAE-511E-40A137AF3942}"/>
          </ac:spMkLst>
        </pc:spChg>
        <pc:spChg chg="add del mod">
          <ac:chgData name="Lufti Nurfahmi" userId="7567ae3e089a9ed8" providerId="LiveId" clId="{13686579-2F27-4E6B-9031-344F83C9BC3A}" dt="2022-07-26T06:46:19.069" v="104" actId="478"/>
          <ac:spMkLst>
            <pc:docMk/>
            <pc:sldMk cId="1010328276" sldId="297"/>
            <ac:spMk id="16" creationId="{42F9401C-2928-9E06-F132-F14D2FA3CEB0}"/>
          </ac:spMkLst>
        </pc:spChg>
        <pc:spChg chg="add mod">
          <ac:chgData name="Lufti Nurfahmi" userId="7567ae3e089a9ed8" providerId="LiveId" clId="{13686579-2F27-4E6B-9031-344F83C9BC3A}" dt="2022-07-26T06:51:18.613" v="247" actId="1076"/>
          <ac:spMkLst>
            <pc:docMk/>
            <pc:sldMk cId="1010328276" sldId="297"/>
            <ac:spMk id="18" creationId="{FC73B447-E2F0-27F8-4838-050881844405}"/>
          </ac:spMkLst>
        </pc:spChg>
        <pc:spChg chg="add del mod">
          <ac:chgData name="Lufti Nurfahmi" userId="7567ae3e089a9ed8" providerId="LiveId" clId="{13686579-2F27-4E6B-9031-344F83C9BC3A}" dt="2022-07-26T06:48:15.528" v="138" actId="478"/>
          <ac:spMkLst>
            <pc:docMk/>
            <pc:sldMk cId="1010328276" sldId="297"/>
            <ac:spMk id="19" creationId="{69384FF6-C1BC-5CF1-38FF-C5026929712A}"/>
          </ac:spMkLst>
        </pc:spChg>
        <pc:spChg chg="mod">
          <ac:chgData name="Lufti Nurfahmi" userId="7567ae3e089a9ed8" providerId="LiveId" clId="{13686579-2F27-4E6B-9031-344F83C9BC3A}" dt="2022-07-26T06:44:08.396" v="97" actId="14100"/>
          <ac:spMkLst>
            <pc:docMk/>
            <pc:sldMk cId="1010328276" sldId="297"/>
            <ac:spMk id="20" creationId="{A8DD252C-FDEA-6056-FFF3-0CBA1387DAF4}"/>
          </ac:spMkLst>
        </pc:spChg>
        <pc:spChg chg="add del mod">
          <ac:chgData name="Lufti Nurfahmi" userId="7567ae3e089a9ed8" providerId="LiveId" clId="{13686579-2F27-4E6B-9031-344F83C9BC3A}" dt="2022-07-26T06:48:16.724" v="139" actId="478"/>
          <ac:spMkLst>
            <pc:docMk/>
            <pc:sldMk cId="1010328276" sldId="297"/>
            <ac:spMk id="21" creationId="{3F41ACF7-6510-EB57-BBB2-6671DDFCFF3E}"/>
          </ac:spMkLst>
        </pc:spChg>
        <pc:spChg chg="add mod">
          <ac:chgData name="Lufti Nurfahmi" userId="7567ae3e089a9ed8" providerId="LiveId" clId="{13686579-2F27-4E6B-9031-344F83C9BC3A}" dt="2022-07-26T06:48:20.320" v="141" actId="1076"/>
          <ac:spMkLst>
            <pc:docMk/>
            <pc:sldMk cId="1010328276" sldId="297"/>
            <ac:spMk id="22" creationId="{CD6E94A4-4931-03D5-8C6C-28BB47147D99}"/>
          </ac:spMkLst>
        </pc:spChg>
        <pc:spChg chg="add mod">
          <ac:chgData name="Lufti Nurfahmi" userId="7567ae3e089a9ed8" providerId="LiveId" clId="{13686579-2F27-4E6B-9031-344F83C9BC3A}" dt="2022-07-26T06:54:39.290" v="260" actId="20577"/>
          <ac:spMkLst>
            <pc:docMk/>
            <pc:sldMk cId="1010328276" sldId="297"/>
            <ac:spMk id="23" creationId="{CED944E6-75FC-A9D1-6C39-70B584822C5D}"/>
          </ac:spMkLst>
        </pc:spChg>
        <pc:spChg chg="add del mod">
          <ac:chgData name="Lufti Nurfahmi" userId="7567ae3e089a9ed8" providerId="LiveId" clId="{13686579-2F27-4E6B-9031-344F83C9BC3A}" dt="2022-07-26T08:08:42.732" v="439" actId="478"/>
          <ac:spMkLst>
            <pc:docMk/>
            <pc:sldMk cId="1010328276" sldId="297"/>
            <ac:spMk id="24" creationId="{77C04EFE-39CA-CA02-1841-245E4E4A7943}"/>
          </ac:spMkLst>
        </pc:spChg>
        <pc:spChg chg="mod ord">
          <ac:chgData name="Lufti Nurfahmi" userId="7567ae3e089a9ed8" providerId="LiveId" clId="{13686579-2F27-4E6B-9031-344F83C9BC3A}" dt="2022-07-26T08:08:05.858" v="423" actId="167"/>
          <ac:spMkLst>
            <pc:docMk/>
            <pc:sldMk cId="1010328276" sldId="297"/>
            <ac:spMk id="25" creationId="{D722FB7E-38CA-FD05-2E5F-613EE9B8D149}"/>
          </ac:spMkLst>
        </pc:spChg>
        <pc:spChg chg="add mod">
          <ac:chgData name="Lufti Nurfahmi" userId="7567ae3e089a9ed8" providerId="LiveId" clId="{13686579-2F27-4E6B-9031-344F83C9BC3A}" dt="2022-07-26T06:50:52.236" v="241" actId="1076"/>
          <ac:spMkLst>
            <pc:docMk/>
            <pc:sldMk cId="1010328276" sldId="297"/>
            <ac:spMk id="26" creationId="{88EFF57C-4885-BC42-587C-DDCAA7360B79}"/>
          </ac:spMkLst>
        </pc:spChg>
        <pc:spChg chg="mod">
          <ac:chgData name="Lufti Nurfahmi" userId="7567ae3e089a9ed8" providerId="LiveId" clId="{13686579-2F27-4E6B-9031-344F83C9BC3A}" dt="2022-07-26T06:51:18.613" v="247" actId="1076"/>
          <ac:spMkLst>
            <pc:docMk/>
            <pc:sldMk cId="1010328276" sldId="297"/>
            <ac:spMk id="27" creationId="{7E44EC7C-9DBA-0333-FA82-CE793E4B7FC5}"/>
          </ac:spMkLst>
        </pc:spChg>
        <pc:spChg chg="del">
          <ac:chgData name="Lufti Nurfahmi" userId="7567ae3e089a9ed8" providerId="LiveId" clId="{13686579-2F27-4E6B-9031-344F83C9BC3A}" dt="2022-07-26T06:10:31.826" v="1" actId="478"/>
          <ac:spMkLst>
            <pc:docMk/>
            <pc:sldMk cId="1010328276" sldId="297"/>
            <ac:spMk id="28" creationId="{72CB8E6F-ABB7-C80B-B3FA-72EF9DA8628D}"/>
          </ac:spMkLst>
        </pc:spChg>
        <pc:spChg chg="add mod">
          <ac:chgData name="Lufti Nurfahmi" userId="7567ae3e089a9ed8" providerId="LiveId" clId="{13686579-2F27-4E6B-9031-344F83C9BC3A}" dt="2022-07-26T06:50:52.236" v="241" actId="1076"/>
          <ac:spMkLst>
            <pc:docMk/>
            <pc:sldMk cId="1010328276" sldId="297"/>
            <ac:spMk id="29" creationId="{C1961C0B-D249-F2C8-B232-73B74BD67B55}"/>
          </ac:spMkLst>
        </pc:spChg>
        <pc:spChg chg="add mod">
          <ac:chgData name="Lufti Nurfahmi" userId="7567ae3e089a9ed8" providerId="LiveId" clId="{13686579-2F27-4E6B-9031-344F83C9BC3A}" dt="2022-07-26T06:50:52.236" v="241" actId="1076"/>
          <ac:spMkLst>
            <pc:docMk/>
            <pc:sldMk cId="1010328276" sldId="297"/>
            <ac:spMk id="30" creationId="{7329D5A3-C35E-7AD4-6B71-9DB6764DBA7F}"/>
          </ac:spMkLst>
        </pc:spChg>
        <pc:spChg chg="add mod">
          <ac:chgData name="Lufti Nurfahmi" userId="7567ae3e089a9ed8" providerId="LiveId" clId="{13686579-2F27-4E6B-9031-344F83C9BC3A}" dt="2022-07-26T06:50:52.236" v="241" actId="1076"/>
          <ac:spMkLst>
            <pc:docMk/>
            <pc:sldMk cId="1010328276" sldId="297"/>
            <ac:spMk id="31" creationId="{FB80A7CD-209F-6A6D-9676-D9B21D3329EE}"/>
          </ac:spMkLst>
        </pc:spChg>
        <pc:spChg chg="add mod">
          <ac:chgData name="Lufti Nurfahmi" userId="7567ae3e089a9ed8" providerId="LiveId" clId="{13686579-2F27-4E6B-9031-344F83C9BC3A}" dt="2022-07-26T06:50:52.236" v="241" actId="1076"/>
          <ac:spMkLst>
            <pc:docMk/>
            <pc:sldMk cId="1010328276" sldId="297"/>
            <ac:spMk id="32" creationId="{32D10DB7-64B3-1DBA-718C-86468B5469E5}"/>
          </ac:spMkLst>
        </pc:spChg>
        <pc:spChg chg="add del mod">
          <ac:chgData name="Lufti Nurfahmi" userId="7567ae3e089a9ed8" providerId="LiveId" clId="{13686579-2F27-4E6B-9031-344F83C9BC3A}" dt="2022-07-26T08:09:04.639" v="444" actId="478"/>
          <ac:spMkLst>
            <pc:docMk/>
            <pc:sldMk cId="1010328276" sldId="297"/>
            <ac:spMk id="33" creationId="{65876139-AD31-3F16-9B25-C93E8A921729}"/>
          </ac:spMkLst>
        </pc:spChg>
        <pc:spChg chg="add mod">
          <ac:chgData name="Lufti Nurfahmi" userId="7567ae3e089a9ed8" providerId="LiveId" clId="{13686579-2F27-4E6B-9031-344F83C9BC3A}" dt="2022-07-26T06:54:46.629" v="261" actId="571"/>
          <ac:spMkLst>
            <pc:docMk/>
            <pc:sldMk cId="1010328276" sldId="297"/>
            <ac:spMk id="34" creationId="{26A6B831-59F2-794B-EE94-27CFCD130AA8}"/>
          </ac:spMkLst>
        </pc:spChg>
        <pc:spChg chg="add mod">
          <ac:chgData name="Lufti Nurfahmi" userId="7567ae3e089a9ed8" providerId="LiveId" clId="{13686579-2F27-4E6B-9031-344F83C9BC3A}" dt="2022-07-26T06:54:54.693" v="269" actId="20577"/>
          <ac:spMkLst>
            <pc:docMk/>
            <pc:sldMk cId="1010328276" sldId="297"/>
            <ac:spMk id="35" creationId="{DF307DDA-A43E-1AC4-F18F-954B0FA9C0D1}"/>
          </ac:spMkLst>
        </pc:spChg>
        <pc:spChg chg="add mod">
          <ac:chgData name="Lufti Nurfahmi" userId="7567ae3e089a9ed8" providerId="LiveId" clId="{13686579-2F27-4E6B-9031-344F83C9BC3A}" dt="2022-07-26T06:54:46.629" v="261" actId="571"/>
          <ac:spMkLst>
            <pc:docMk/>
            <pc:sldMk cId="1010328276" sldId="297"/>
            <ac:spMk id="36" creationId="{EA91ABB5-20DE-3614-E359-035242C6593F}"/>
          </ac:spMkLst>
        </pc:spChg>
        <pc:spChg chg="add mod">
          <ac:chgData name="Lufti Nurfahmi" userId="7567ae3e089a9ed8" providerId="LiveId" clId="{13686579-2F27-4E6B-9031-344F83C9BC3A}" dt="2022-07-26T06:54:46.629" v="261" actId="571"/>
          <ac:spMkLst>
            <pc:docMk/>
            <pc:sldMk cId="1010328276" sldId="297"/>
            <ac:spMk id="37" creationId="{878952D2-82EA-57E7-4892-59988742C9EF}"/>
          </ac:spMkLst>
        </pc:spChg>
        <pc:spChg chg="add mod">
          <ac:chgData name="Lufti Nurfahmi" userId="7567ae3e089a9ed8" providerId="LiveId" clId="{13686579-2F27-4E6B-9031-344F83C9BC3A}" dt="2022-07-26T06:54:46.629" v="261" actId="571"/>
          <ac:spMkLst>
            <pc:docMk/>
            <pc:sldMk cId="1010328276" sldId="297"/>
            <ac:spMk id="38" creationId="{0A5741ED-F11D-5C7E-D132-FF6C96AD5D7E}"/>
          </ac:spMkLst>
        </pc:spChg>
        <pc:spChg chg="add mod">
          <ac:chgData name="Lufti Nurfahmi" userId="7567ae3e089a9ed8" providerId="LiveId" clId="{13686579-2F27-4E6B-9031-344F83C9BC3A}" dt="2022-07-26T08:09:11.474" v="447" actId="20577"/>
          <ac:spMkLst>
            <pc:docMk/>
            <pc:sldMk cId="1010328276" sldId="297"/>
            <ac:spMk id="39" creationId="{26257D70-BF72-0ECB-5FF4-21EFA2EF0928}"/>
          </ac:spMkLst>
        </pc:spChg>
        <pc:graphicFrameChg chg="mod">
          <ac:chgData name="Lufti Nurfahmi" userId="7567ae3e089a9ed8" providerId="LiveId" clId="{13686579-2F27-4E6B-9031-344F83C9BC3A}" dt="2022-07-26T06:43:04.254" v="80" actId="1076"/>
          <ac:graphicFrameMkLst>
            <pc:docMk/>
            <pc:sldMk cId="1010328276" sldId="297"/>
            <ac:graphicFrameMk id="7" creationId="{2C74E33F-AF67-4E13-1AEE-6EFBC310E172}"/>
          </ac:graphicFrameMkLst>
        </pc:graphicFrameChg>
        <pc:graphicFrameChg chg="mod">
          <ac:chgData name="Lufti Nurfahmi" userId="7567ae3e089a9ed8" providerId="LiveId" clId="{13686579-2F27-4E6B-9031-344F83C9BC3A}" dt="2022-07-26T06:43:04.254" v="80" actId="1076"/>
          <ac:graphicFrameMkLst>
            <pc:docMk/>
            <pc:sldMk cId="1010328276" sldId="297"/>
            <ac:graphicFrameMk id="9" creationId="{638A76D6-2C78-7E3C-22CD-1A7E1B77D2E2}"/>
          </ac:graphicFrameMkLst>
        </pc:graphicFrameChg>
        <pc:graphicFrameChg chg="add mod">
          <ac:chgData name="Lufti Nurfahmi" userId="7567ae3e089a9ed8" providerId="LiveId" clId="{13686579-2F27-4E6B-9031-344F83C9BC3A}" dt="2022-07-26T06:43:45.033" v="92" actId="14100"/>
          <ac:graphicFrameMkLst>
            <pc:docMk/>
            <pc:sldMk cId="1010328276" sldId="297"/>
            <ac:graphicFrameMk id="17" creationId="{2D2C5E36-61E7-6C6F-C210-51D9D7D10A2B}"/>
          </ac:graphicFrameMkLst>
        </pc:graphicFrameChg>
        <pc:picChg chg="del">
          <ac:chgData name="Lufti Nurfahmi" userId="7567ae3e089a9ed8" providerId="LiveId" clId="{13686579-2F27-4E6B-9031-344F83C9BC3A}" dt="2022-07-26T06:55:08.480" v="272" actId="21"/>
          <ac:picMkLst>
            <pc:docMk/>
            <pc:sldMk cId="1010328276" sldId="297"/>
            <ac:picMk id="3" creationId="{0DC32E1A-A9E4-910C-D8D0-532B1E735F55}"/>
          </ac:picMkLst>
        </pc:picChg>
        <pc:picChg chg="del">
          <ac:chgData name="Lufti Nurfahmi" userId="7567ae3e089a9ed8" providerId="LiveId" clId="{13686579-2F27-4E6B-9031-344F83C9BC3A}" dt="2022-07-26T06:55:08.480" v="272" actId="21"/>
          <ac:picMkLst>
            <pc:docMk/>
            <pc:sldMk cId="1010328276" sldId="297"/>
            <ac:picMk id="4" creationId="{4FE957AB-8C3B-C1B6-7668-CDBABC1DF54E}"/>
          </ac:picMkLst>
        </pc:picChg>
        <pc:picChg chg="add del mod">
          <ac:chgData name="Lufti Nurfahmi" userId="7567ae3e089a9ed8" providerId="LiveId" clId="{13686579-2F27-4E6B-9031-344F83C9BC3A}" dt="2022-07-26T06:55:06.573" v="271" actId="21"/>
          <ac:picMkLst>
            <pc:docMk/>
            <pc:sldMk cId="1010328276" sldId="297"/>
            <ac:picMk id="39" creationId="{58C867CA-9A52-FAA6-1583-C33A21BF96DD}"/>
          </ac:picMkLst>
        </pc:picChg>
        <pc:picChg chg="add del mod">
          <ac:chgData name="Lufti Nurfahmi" userId="7567ae3e089a9ed8" providerId="LiveId" clId="{13686579-2F27-4E6B-9031-344F83C9BC3A}" dt="2022-07-26T06:55:06.573" v="271" actId="21"/>
          <ac:picMkLst>
            <pc:docMk/>
            <pc:sldMk cId="1010328276" sldId="297"/>
            <ac:picMk id="40" creationId="{D56C9D42-5A48-8947-AEE3-A2E22060E5BC}"/>
          </ac:picMkLst>
        </pc:picChg>
      </pc:sldChg>
      <pc:sldChg chg="addSp delSp modSp mod">
        <pc:chgData name="Lufti Nurfahmi" userId="7567ae3e089a9ed8" providerId="LiveId" clId="{13686579-2F27-4E6B-9031-344F83C9BC3A}" dt="2022-07-26T10:26:19.016" v="785" actId="21"/>
        <pc:sldMkLst>
          <pc:docMk/>
          <pc:sldMk cId="1744038722" sldId="298"/>
        </pc:sldMkLst>
        <pc:spChg chg="add mod topLvl">
          <ac:chgData name="Lufti Nurfahmi" userId="7567ae3e089a9ed8" providerId="LiveId" clId="{13686579-2F27-4E6B-9031-344F83C9BC3A}" dt="2022-07-26T08:09:46.194" v="450" actId="14100"/>
          <ac:spMkLst>
            <pc:docMk/>
            <pc:sldMk cId="1744038722" sldId="298"/>
            <ac:spMk id="9" creationId="{007EAF38-EC2A-F1D5-01EA-16255C9AF970}"/>
          </ac:spMkLst>
        </pc:spChg>
        <pc:spChg chg="add mod">
          <ac:chgData name="Lufti Nurfahmi" userId="7567ae3e089a9ed8" providerId="LiveId" clId="{13686579-2F27-4E6B-9031-344F83C9BC3A}" dt="2022-07-26T07:01:26.227" v="299" actId="20577"/>
          <ac:spMkLst>
            <pc:docMk/>
            <pc:sldMk cId="1744038722" sldId="298"/>
            <ac:spMk id="10" creationId="{FD0FBF30-FA76-9DF1-A78A-669B67654FE3}"/>
          </ac:spMkLst>
        </pc:spChg>
        <pc:spChg chg="add mod topLvl">
          <ac:chgData name="Lufti Nurfahmi" userId="7567ae3e089a9ed8" providerId="LiveId" clId="{13686579-2F27-4E6B-9031-344F83C9BC3A}" dt="2022-07-26T08:24:33.946" v="721" actId="20577"/>
          <ac:spMkLst>
            <pc:docMk/>
            <pc:sldMk cId="1744038722" sldId="298"/>
            <ac:spMk id="11" creationId="{26C34068-4D63-3F11-264E-FED4C4E125A4}"/>
          </ac:spMkLst>
        </pc:spChg>
        <pc:spChg chg="add mod topLvl">
          <ac:chgData name="Lufti Nurfahmi" userId="7567ae3e089a9ed8" providerId="LiveId" clId="{13686579-2F27-4E6B-9031-344F83C9BC3A}" dt="2022-07-26T08:09:46.194" v="450" actId="14100"/>
          <ac:spMkLst>
            <pc:docMk/>
            <pc:sldMk cId="1744038722" sldId="298"/>
            <ac:spMk id="12" creationId="{3C32F373-A6DF-7F9A-72CE-260AA6E8A39D}"/>
          </ac:spMkLst>
        </pc:spChg>
        <pc:spChg chg="add mod topLvl">
          <ac:chgData name="Lufti Nurfahmi" userId="7567ae3e089a9ed8" providerId="LiveId" clId="{13686579-2F27-4E6B-9031-344F83C9BC3A}" dt="2022-07-26T08:10:27.404" v="511" actId="20577"/>
          <ac:spMkLst>
            <pc:docMk/>
            <pc:sldMk cId="1744038722" sldId="298"/>
            <ac:spMk id="13" creationId="{490FDA90-111B-EC53-2D1F-263917432A77}"/>
          </ac:spMkLst>
        </pc:spChg>
        <pc:spChg chg="add mod topLvl">
          <ac:chgData name="Lufti Nurfahmi" userId="7567ae3e089a9ed8" providerId="LiveId" clId="{13686579-2F27-4E6B-9031-344F83C9BC3A}" dt="2022-07-26T08:09:46.194" v="450" actId="14100"/>
          <ac:spMkLst>
            <pc:docMk/>
            <pc:sldMk cId="1744038722" sldId="298"/>
            <ac:spMk id="14" creationId="{8441C0A2-3AB5-FAEC-0475-9AB9BFD1EDF1}"/>
          </ac:spMkLst>
        </pc:spChg>
        <pc:spChg chg="add mod topLvl">
          <ac:chgData name="Lufti Nurfahmi" userId="7567ae3e089a9ed8" providerId="LiveId" clId="{13686579-2F27-4E6B-9031-344F83C9BC3A}" dt="2022-07-26T07:44:27.364" v="309" actId="165"/>
          <ac:spMkLst>
            <pc:docMk/>
            <pc:sldMk cId="1744038722" sldId="298"/>
            <ac:spMk id="15" creationId="{C84840C1-9C14-F39D-3F16-3E2B2A83FE34}"/>
          </ac:spMkLst>
        </pc:spChg>
        <pc:spChg chg="add del mod">
          <ac:chgData name="Lufti Nurfahmi" userId="7567ae3e089a9ed8" providerId="LiveId" clId="{13686579-2F27-4E6B-9031-344F83C9BC3A}" dt="2022-07-26T07:45:16.170" v="331" actId="478"/>
          <ac:spMkLst>
            <pc:docMk/>
            <pc:sldMk cId="1744038722" sldId="298"/>
            <ac:spMk id="17" creationId="{E9A639B7-8056-9754-67A9-F8B827953044}"/>
          </ac:spMkLst>
        </pc:spChg>
        <pc:spChg chg="add del mod">
          <ac:chgData name="Lufti Nurfahmi" userId="7567ae3e089a9ed8" providerId="LiveId" clId="{13686579-2F27-4E6B-9031-344F83C9BC3A}" dt="2022-07-26T08:11:30.625" v="517" actId="478"/>
          <ac:spMkLst>
            <pc:docMk/>
            <pc:sldMk cId="1744038722" sldId="298"/>
            <ac:spMk id="18" creationId="{2E30B10A-BFD1-9B66-58D2-0E2C6AEF60BD}"/>
          </ac:spMkLst>
        </pc:spChg>
        <pc:spChg chg="add mod">
          <ac:chgData name="Lufti Nurfahmi" userId="7567ae3e089a9ed8" providerId="LiveId" clId="{13686579-2F27-4E6B-9031-344F83C9BC3A}" dt="2022-07-26T08:14:25.279" v="539" actId="14100"/>
          <ac:spMkLst>
            <pc:docMk/>
            <pc:sldMk cId="1744038722" sldId="298"/>
            <ac:spMk id="20" creationId="{96F8A8EB-0FF8-EB01-2F62-57D1ABD3C7F5}"/>
          </ac:spMkLst>
        </pc:spChg>
        <pc:spChg chg="add del mod">
          <ac:chgData name="Lufti Nurfahmi" userId="7567ae3e089a9ed8" providerId="LiveId" clId="{13686579-2F27-4E6B-9031-344F83C9BC3A}" dt="2022-07-26T08:10:31.122" v="512" actId="478"/>
          <ac:spMkLst>
            <pc:docMk/>
            <pc:sldMk cId="1744038722" sldId="298"/>
            <ac:spMk id="21" creationId="{48553FED-A8B3-9332-9EE2-0E36AF17AE74}"/>
          </ac:spMkLst>
        </pc:spChg>
        <pc:spChg chg="add mod">
          <ac:chgData name="Lufti Nurfahmi" userId="7567ae3e089a9ed8" providerId="LiveId" clId="{13686579-2F27-4E6B-9031-344F83C9BC3A}" dt="2022-07-26T08:15:34.429" v="558" actId="1038"/>
          <ac:spMkLst>
            <pc:docMk/>
            <pc:sldMk cId="1744038722" sldId="298"/>
            <ac:spMk id="23" creationId="{0F45AABC-5B4E-6878-45CE-BC7120160A9B}"/>
          </ac:spMkLst>
        </pc:spChg>
        <pc:spChg chg="add mod">
          <ac:chgData name="Lufti Nurfahmi" userId="7567ae3e089a9ed8" providerId="LiveId" clId="{13686579-2F27-4E6B-9031-344F83C9BC3A}" dt="2022-07-26T08:22:59.992" v="700" actId="1035"/>
          <ac:spMkLst>
            <pc:docMk/>
            <pc:sldMk cId="1744038722" sldId="298"/>
            <ac:spMk id="24" creationId="{8A7552CE-57C4-8AE8-5FB5-F7974380DA84}"/>
          </ac:spMkLst>
        </pc:spChg>
        <pc:spChg chg="add mod">
          <ac:chgData name="Lufti Nurfahmi" userId="7567ae3e089a9ed8" providerId="LiveId" clId="{13686579-2F27-4E6B-9031-344F83C9BC3A}" dt="2022-07-26T08:22:59.992" v="700" actId="1035"/>
          <ac:spMkLst>
            <pc:docMk/>
            <pc:sldMk cId="1744038722" sldId="298"/>
            <ac:spMk id="25" creationId="{56AD9D64-B5E8-410C-D070-797FEDF6CB39}"/>
          </ac:spMkLst>
        </pc:spChg>
        <pc:spChg chg="add mod">
          <ac:chgData name="Lufti Nurfahmi" userId="7567ae3e089a9ed8" providerId="LiveId" clId="{13686579-2F27-4E6B-9031-344F83C9BC3A}" dt="2022-07-26T08:22:59.992" v="700" actId="1035"/>
          <ac:spMkLst>
            <pc:docMk/>
            <pc:sldMk cId="1744038722" sldId="298"/>
            <ac:spMk id="26" creationId="{E9C35C60-AC01-060A-BD7E-3DADE239178D}"/>
          </ac:spMkLst>
        </pc:spChg>
        <pc:spChg chg="add mod">
          <ac:chgData name="Lufti Nurfahmi" userId="7567ae3e089a9ed8" providerId="LiveId" clId="{13686579-2F27-4E6B-9031-344F83C9BC3A}" dt="2022-07-26T08:22:59.992" v="700" actId="1035"/>
          <ac:spMkLst>
            <pc:docMk/>
            <pc:sldMk cId="1744038722" sldId="298"/>
            <ac:spMk id="27" creationId="{C656AE04-B9CA-0112-AE18-5647B36408AE}"/>
          </ac:spMkLst>
        </pc:spChg>
        <pc:spChg chg="add mod">
          <ac:chgData name="Lufti Nurfahmi" userId="7567ae3e089a9ed8" providerId="LiveId" clId="{13686579-2F27-4E6B-9031-344F83C9BC3A}" dt="2022-07-26T08:23:10.773" v="704" actId="1037"/>
          <ac:spMkLst>
            <pc:docMk/>
            <pc:sldMk cId="1744038722" sldId="298"/>
            <ac:spMk id="28" creationId="{A35CC896-D9D4-CADD-2CC5-CA63CD11574C}"/>
          </ac:spMkLst>
        </pc:spChg>
        <pc:spChg chg="add mod">
          <ac:chgData name="Lufti Nurfahmi" userId="7567ae3e089a9ed8" providerId="LiveId" clId="{13686579-2F27-4E6B-9031-344F83C9BC3A}" dt="2022-07-26T08:23:10.773" v="704" actId="1037"/>
          <ac:spMkLst>
            <pc:docMk/>
            <pc:sldMk cId="1744038722" sldId="298"/>
            <ac:spMk id="29" creationId="{3684C42A-0E6E-4EF3-C946-17C3EEBBEAB4}"/>
          </ac:spMkLst>
        </pc:spChg>
        <pc:grpChg chg="add del mod">
          <ac:chgData name="Lufti Nurfahmi" userId="7567ae3e089a9ed8" providerId="LiveId" clId="{13686579-2F27-4E6B-9031-344F83C9BC3A}" dt="2022-07-26T07:44:27.364" v="309" actId="165"/>
          <ac:grpSpMkLst>
            <pc:docMk/>
            <pc:sldMk cId="1744038722" sldId="298"/>
            <ac:grpSpMk id="2" creationId="{6524009F-34D7-31EF-BE01-2CA8495E3F2D}"/>
          </ac:grpSpMkLst>
        </pc:grpChg>
        <pc:graphicFrameChg chg="add mod">
          <ac:chgData name="Lufti Nurfahmi" userId="7567ae3e089a9ed8" providerId="LiveId" clId="{13686579-2F27-4E6B-9031-344F83C9BC3A}" dt="2022-07-26T08:16:10.482" v="566" actId="1038"/>
          <ac:graphicFrameMkLst>
            <pc:docMk/>
            <pc:sldMk cId="1744038722" sldId="298"/>
            <ac:graphicFrameMk id="16" creationId="{7E158299-7FF0-BC86-B980-160E2E2FCD9C}"/>
          </ac:graphicFrameMkLst>
        </pc:graphicFrameChg>
        <pc:graphicFrameChg chg="add del mod">
          <ac:chgData name="Lufti Nurfahmi" userId="7567ae3e089a9ed8" providerId="LiveId" clId="{13686579-2F27-4E6B-9031-344F83C9BC3A}" dt="2022-07-26T10:23:40.871" v="773" actId="478"/>
          <ac:graphicFrameMkLst>
            <pc:docMk/>
            <pc:sldMk cId="1744038722" sldId="298"/>
            <ac:graphicFrameMk id="19" creationId="{C79FFCB0-BAB3-8B46-B3E0-7D83F5DAC3CC}"/>
          </ac:graphicFrameMkLst>
        </pc:graphicFrameChg>
        <pc:graphicFrameChg chg="add mod">
          <ac:chgData name="Lufti Nurfahmi" userId="7567ae3e089a9ed8" providerId="LiveId" clId="{13686579-2F27-4E6B-9031-344F83C9BC3A}" dt="2022-07-26T08:15:30.296" v="552" actId="14100"/>
          <ac:graphicFrameMkLst>
            <pc:docMk/>
            <pc:sldMk cId="1744038722" sldId="298"/>
            <ac:graphicFrameMk id="22" creationId="{DB6C222B-F882-04F1-64BB-C9B3F3E1D06B}"/>
          </ac:graphicFrameMkLst>
        </pc:graphicFrameChg>
        <pc:graphicFrameChg chg="add mod">
          <ac:chgData name="Lufti Nurfahmi" userId="7567ae3e089a9ed8" providerId="LiveId" clId="{13686579-2F27-4E6B-9031-344F83C9BC3A}" dt="2022-07-26T08:49:13.909" v="770" actId="692"/>
          <ac:graphicFrameMkLst>
            <pc:docMk/>
            <pc:sldMk cId="1744038722" sldId="298"/>
            <ac:graphicFrameMk id="30" creationId="{11DAF0F2-2CC0-6B44-2C72-C9C55226954A}"/>
          </ac:graphicFrameMkLst>
        </pc:graphicFrameChg>
        <pc:graphicFrameChg chg="add mod">
          <ac:chgData name="Lufti Nurfahmi" userId="7567ae3e089a9ed8" providerId="LiveId" clId="{13686579-2F27-4E6B-9031-344F83C9BC3A}" dt="2022-07-26T10:25:59.458" v="784" actId="14100"/>
          <ac:graphicFrameMkLst>
            <pc:docMk/>
            <pc:sldMk cId="1744038722" sldId="298"/>
            <ac:graphicFrameMk id="31" creationId="{EA068322-635E-7738-7B54-683DA0F81F1E}"/>
          </ac:graphicFrameMkLst>
        </pc:graphicFrameChg>
        <pc:picChg chg="add del mod">
          <ac:chgData name="Lufti Nurfahmi" userId="7567ae3e089a9ed8" providerId="LiveId" clId="{13686579-2F27-4E6B-9031-344F83C9BC3A}" dt="2022-07-26T06:12:31.749" v="47"/>
          <ac:picMkLst>
            <pc:docMk/>
            <pc:sldMk cId="1744038722" sldId="298"/>
            <ac:picMk id="3" creationId="{66DE3B7B-1ADB-9B06-7351-672829B89824}"/>
          </ac:picMkLst>
        </pc:picChg>
        <pc:picChg chg="add del mod">
          <ac:chgData name="Lufti Nurfahmi" userId="7567ae3e089a9ed8" providerId="LiveId" clId="{13686579-2F27-4E6B-9031-344F83C9BC3A}" dt="2022-07-26T10:26:19.016" v="785" actId="21"/>
          <ac:picMkLst>
            <pc:docMk/>
            <pc:sldMk cId="1744038722" sldId="298"/>
            <ac:picMk id="4" creationId="{0E74DBE2-506E-0A5C-A935-AE5834FBE7AB}"/>
          </ac:picMkLst>
        </pc:picChg>
        <pc:picChg chg="add del mod">
          <ac:chgData name="Lufti Nurfahmi" userId="7567ae3e089a9ed8" providerId="LiveId" clId="{13686579-2F27-4E6B-9031-344F83C9BC3A}" dt="2022-07-26T10:26:19.016" v="785" actId="21"/>
          <ac:picMkLst>
            <pc:docMk/>
            <pc:sldMk cId="1744038722" sldId="298"/>
            <ac:picMk id="6" creationId="{5841651B-47E8-630E-1C0D-B3C659F834BA}"/>
          </ac:picMkLst>
        </pc:picChg>
        <pc:picChg chg="add del mod">
          <ac:chgData name="Lufti Nurfahmi" userId="7567ae3e089a9ed8" providerId="LiveId" clId="{13686579-2F27-4E6B-9031-344F83C9BC3A}" dt="2022-07-26T10:26:19.016" v="785" actId="21"/>
          <ac:picMkLst>
            <pc:docMk/>
            <pc:sldMk cId="1744038722" sldId="298"/>
            <ac:picMk id="7" creationId="{9F53ACEA-F061-B0DB-2A69-9775ACBF1953}"/>
          </ac:picMkLst>
        </pc:picChg>
        <pc:picChg chg="add del mod">
          <ac:chgData name="Lufti Nurfahmi" userId="7567ae3e089a9ed8" providerId="LiveId" clId="{13686579-2F27-4E6B-9031-344F83C9BC3A}" dt="2022-07-26T10:26:19.016" v="785" actId="21"/>
          <ac:picMkLst>
            <pc:docMk/>
            <pc:sldMk cId="1744038722" sldId="298"/>
            <ac:picMk id="8" creationId="{BCCCC02A-E60B-F346-95BE-B74588176EA1}"/>
          </ac:picMkLst>
        </pc:picChg>
      </pc:sldChg>
      <pc:sldChg chg="modSp mod">
        <pc:chgData name="Lufti Nurfahmi" userId="7567ae3e089a9ed8" providerId="LiveId" clId="{13686579-2F27-4E6B-9031-344F83C9BC3A}" dt="2022-07-26T11:01:55.454" v="858" actId="1076"/>
        <pc:sldMkLst>
          <pc:docMk/>
          <pc:sldMk cId="2473934718" sldId="299"/>
        </pc:sldMkLst>
        <pc:picChg chg="mod">
          <ac:chgData name="Lufti Nurfahmi" userId="7567ae3e089a9ed8" providerId="LiveId" clId="{13686579-2F27-4E6B-9031-344F83C9BC3A}" dt="2022-07-26T11:01:55.454" v="858" actId="1076"/>
          <ac:picMkLst>
            <pc:docMk/>
            <pc:sldMk cId="2473934718" sldId="299"/>
            <ac:picMk id="4" creationId="{E569CEAE-3FBC-C9E2-72E6-BAA754E20A7E}"/>
          </ac:picMkLst>
        </pc:picChg>
      </pc:sldChg>
      <pc:sldChg chg="modSp mod">
        <pc:chgData name="Lufti Nurfahmi" userId="7567ae3e089a9ed8" providerId="LiveId" clId="{13686579-2F27-4E6B-9031-344F83C9BC3A}" dt="2022-07-26T08:03:56.695" v="379" actId="14100"/>
        <pc:sldMkLst>
          <pc:docMk/>
          <pc:sldMk cId="190680689" sldId="333"/>
        </pc:sldMkLst>
        <pc:graphicFrameChg chg="mod modGraphic">
          <ac:chgData name="Lufti Nurfahmi" userId="7567ae3e089a9ed8" providerId="LiveId" clId="{13686579-2F27-4E6B-9031-344F83C9BC3A}" dt="2022-07-26T08:03:56.695" v="379" actId="14100"/>
          <ac:graphicFrameMkLst>
            <pc:docMk/>
            <pc:sldMk cId="190680689" sldId="333"/>
            <ac:graphicFrameMk id="44" creationId="{C8FE3309-496A-1720-BE50-E595A0252DD8}"/>
          </ac:graphicFrameMkLst>
        </pc:graphicFrameChg>
      </pc:sldChg>
      <pc:sldChg chg="modSp mod">
        <pc:chgData name="Lufti Nurfahmi" userId="7567ae3e089a9ed8" providerId="LiveId" clId="{13686579-2F27-4E6B-9031-344F83C9BC3A}" dt="2022-07-26T06:50:32.627" v="234" actId="14100"/>
        <pc:sldMkLst>
          <pc:docMk/>
          <pc:sldMk cId="302172322" sldId="334"/>
        </pc:sldMkLst>
        <pc:spChg chg="mod">
          <ac:chgData name="Lufti Nurfahmi" userId="7567ae3e089a9ed8" providerId="LiveId" clId="{13686579-2F27-4E6B-9031-344F83C9BC3A}" dt="2022-07-26T06:50:32.627" v="234" actId="14100"/>
          <ac:spMkLst>
            <pc:docMk/>
            <pc:sldMk cId="302172322" sldId="334"/>
            <ac:spMk id="52" creationId="{F896BF89-FC4B-2C95-A023-6E59B34309A1}"/>
          </ac:spMkLst>
        </pc:spChg>
      </pc:sldChg>
      <pc:sldChg chg="addSp delSp modSp add mod">
        <pc:chgData name="Lufti Nurfahmi" userId="7567ae3e089a9ed8" providerId="LiveId" clId="{13686579-2F27-4E6B-9031-344F83C9BC3A}" dt="2022-07-26T12:06:21.641" v="886" actId="20577"/>
        <pc:sldMkLst>
          <pc:docMk/>
          <pc:sldMk cId="513502384" sldId="335"/>
        </pc:sldMkLst>
        <pc:spChg chg="add mod">
          <ac:chgData name="Lufti Nurfahmi" userId="7567ae3e089a9ed8" providerId="LiveId" clId="{13686579-2F27-4E6B-9031-344F83C9BC3A}" dt="2022-07-26T10:26:50.096" v="816" actId="20577"/>
          <ac:spMkLst>
            <pc:docMk/>
            <pc:sldMk cId="513502384" sldId="335"/>
            <ac:spMk id="12" creationId="{E0531A36-C5A1-1ED9-5A90-A9FF4748A897}"/>
          </ac:spMkLst>
        </pc:spChg>
        <pc:spChg chg="add mod topLvl">
          <ac:chgData name="Lufti Nurfahmi" userId="7567ae3e089a9ed8" providerId="LiveId" clId="{13686579-2F27-4E6B-9031-344F83C9BC3A}" dt="2022-07-26T10:27:36.658" v="831" actId="165"/>
          <ac:spMkLst>
            <pc:docMk/>
            <pc:sldMk cId="513502384" sldId="335"/>
            <ac:spMk id="13" creationId="{9A11EC68-B0F1-9DC8-865C-AE0A20E83B32}"/>
          </ac:spMkLst>
        </pc:spChg>
        <pc:spChg chg="add mod topLvl">
          <ac:chgData name="Lufti Nurfahmi" userId="7567ae3e089a9ed8" providerId="LiveId" clId="{13686579-2F27-4E6B-9031-344F83C9BC3A}" dt="2022-07-26T10:27:36.658" v="831" actId="165"/>
          <ac:spMkLst>
            <pc:docMk/>
            <pc:sldMk cId="513502384" sldId="335"/>
            <ac:spMk id="14" creationId="{BAB5406A-F51A-E80D-D6C6-339C06938B6C}"/>
          </ac:spMkLst>
        </pc:spChg>
        <pc:spChg chg="add mod topLvl">
          <ac:chgData name="Lufti Nurfahmi" userId="7567ae3e089a9ed8" providerId="LiveId" clId="{13686579-2F27-4E6B-9031-344F83C9BC3A}" dt="2022-07-26T10:27:36.658" v="831" actId="165"/>
          <ac:spMkLst>
            <pc:docMk/>
            <pc:sldMk cId="513502384" sldId="335"/>
            <ac:spMk id="15" creationId="{5BEF1128-B412-57D3-3E81-F05161D93342}"/>
          </ac:spMkLst>
        </pc:spChg>
        <pc:spChg chg="add mod topLvl">
          <ac:chgData name="Lufti Nurfahmi" userId="7567ae3e089a9ed8" providerId="LiveId" clId="{13686579-2F27-4E6B-9031-344F83C9BC3A}" dt="2022-07-26T10:27:36.658" v="831" actId="165"/>
          <ac:spMkLst>
            <pc:docMk/>
            <pc:sldMk cId="513502384" sldId="335"/>
            <ac:spMk id="16" creationId="{ECF7E8B7-24F6-3F12-27F0-F0C25DE91030}"/>
          </ac:spMkLst>
        </pc:spChg>
        <pc:spChg chg="add mod">
          <ac:chgData name="Lufti Nurfahmi" userId="7567ae3e089a9ed8" providerId="LiveId" clId="{13686579-2F27-4E6B-9031-344F83C9BC3A}" dt="2022-07-26T11:00:53.767" v="838" actId="1076"/>
          <ac:spMkLst>
            <pc:docMk/>
            <pc:sldMk cId="513502384" sldId="335"/>
            <ac:spMk id="17" creationId="{31BE7A5F-9330-16F5-E727-301178110B15}"/>
          </ac:spMkLst>
        </pc:spChg>
        <pc:spChg chg="add mod">
          <ac:chgData name="Lufti Nurfahmi" userId="7567ae3e089a9ed8" providerId="LiveId" clId="{13686579-2F27-4E6B-9031-344F83C9BC3A}" dt="2022-07-26T11:00:53.767" v="838" actId="1076"/>
          <ac:spMkLst>
            <pc:docMk/>
            <pc:sldMk cId="513502384" sldId="335"/>
            <ac:spMk id="18" creationId="{6A6EDCE6-A38D-3E9B-4CB2-BE45EA65928A}"/>
          </ac:spMkLst>
        </pc:spChg>
        <pc:spChg chg="add mod">
          <ac:chgData name="Lufti Nurfahmi" userId="7567ae3e089a9ed8" providerId="LiveId" clId="{13686579-2F27-4E6B-9031-344F83C9BC3A}" dt="2022-07-26T12:06:21.641" v="886" actId="20577"/>
          <ac:spMkLst>
            <pc:docMk/>
            <pc:sldMk cId="513502384" sldId="335"/>
            <ac:spMk id="19" creationId="{2DE4BB08-58FE-0F32-F859-B59B7DD8858F}"/>
          </ac:spMkLst>
        </pc:spChg>
        <pc:grpChg chg="add del mod">
          <ac:chgData name="Lufti Nurfahmi" userId="7567ae3e089a9ed8" providerId="LiveId" clId="{13686579-2F27-4E6B-9031-344F83C9BC3A}" dt="2022-07-26T10:27:29.424" v="828" actId="165"/>
          <ac:grpSpMkLst>
            <pc:docMk/>
            <pc:sldMk cId="513502384" sldId="335"/>
            <ac:grpSpMk id="2" creationId="{81ACC7B5-845A-0C48-D35A-A266BE87D699}"/>
          </ac:grpSpMkLst>
        </pc:grpChg>
        <pc:grpChg chg="add del mod">
          <ac:chgData name="Lufti Nurfahmi" userId="7567ae3e089a9ed8" providerId="LiveId" clId="{13686579-2F27-4E6B-9031-344F83C9BC3A}" dt="2022-07-26T10:27:36.658" v="831" actId="165"/>
          <ac:grpSpMkLst>
            <pc:docMk/>
            <pc:sldMk cId="513502384" sldId="335"/>
            <ac:grpSpMk id="5" creationId="{32557B08-8E7E-DCAC-5C6D-50543C097522}"/>
          </ac:grpSpMkLst>
        </pc:grpChg>
        <pc:picChg chg="add mod">
          <ac:chgData name="Lufti Nurfahmi" userId="7567ae3e089a9ed8" providerId="LiveId" clId="{13686579-2F27-4E6B-9031-344F83C9BC3A}" dt="2022-07-26T10:26:24.407" v="788" actId="1076"/>
          <ac:picMkLst>
            <pc:docMk/>
            <pc:sldMk cId="513502384" sldId="335"/>
            <ac:picMk id="3" creationId="{9AAA8B9F-1F21-D828-4100-D1549F4A0B20}"/>
          </ac:picMkLst>
        </pc:picChg>
        <pc:picChg chg="del">
          <ac:chgData name="Lufti Nurfahmi" userId="7567ae3e089a9ed8" providerId="LiveId" clId="{13686579-2F27-4E6B-9031-344F83C9BC3A}" dt="2022-07-26T10:27:21.980" v="826" actId="478"/>
          <ac:picMkLst>
            <pc:docMk/>
            <pc:sldMk cId="513502384" sldId="335"/>
            <ac:picMk id="4" creationId="{0E74DBE2-506E-0A5C-A935-AE5834FBE7AB}"/>
          </ac:picMkLst>
        </pc:picChg>
        <pc:picChg chg="del">
          <ac:chgData name="Lufti Nurfahmi" userId="7567ae3e089a9ed8" providerId="LiveId" clId="{13686579-2F27-4E6B-9031-344F83C9BC3A}" dt="2022-07-26T06:47:46.964" v="129" actId="478"/>
          <ac:picMkLst>
            <pc:docMk/>
            <pc:sldMk cId="513502384" sldId="335"/>
            <ac:picMk id="6" creationId="{5841651B-47E8-630E-1C0D-B3C659F834BA}"/>
          </ac:picMkLst>
        </pc:picChg>
        <pc:picChg chg="add mod">
          <ac:chgData name="Lufti Nurfahmi" userId="7567ae3e089a9ed8" providerId="LiveId" clId="{13686579-2F27-4E6B-9031-344F83C9BC3A}" dt="2022-07-26T10:26:22.626" v="787" actId="1076"/>
          <ac:picMkLst>
            <pc:docMk/>
            <pc:sldMk cId="513502384" sldId="335"/>
            <ac:picMk id="6" creationId="{63B9AA9B-1394-F274-7538-F973FCB12779}"/>
          </ac:picMkLst>
        </pc:picChg>
        <pc:picChg chg="add mod">
          <ac:chgData name="Lufti Nurfahmi" userId="7567ae3e089a9ed8" providerId="LiveId" clId="{13686579-2F27-4E6B-9031-344F83C9BC3A}" dt="2022-07-26T07:00:33.533" v="280" actId="27614"/>
          <ac:picMkLst>
            <pc:docMk/>
            <pc:sldMk cId="513502384" sldId="335"/>
            <ac:picMk id="7" creationId="{A284C4D9-6C15-B608-556B-1559E8B9FB16}"/>
          </ac:picMkLst>
        </pc:picChg>
        <pc:picChg chg="add mod">
          <ac:chgData name="Lufti Nurfahmi" userId="7567ae3e089a9ed8" providerId="LiveId" clId="{13686579-2F27-4E6B-9031-344F83C9BC3A}" dt="2022-07-26T10:26:22.626" v="787" actId="1076"/>
          <ac:picMkLst>
            <pc:docMk/>
            <pc:sldMk cId="513502384" sldId="335"/>
            <ac:picMk id="8" creationId="{412DC065-1CD7-D99A-57E6-BFFC2F1B6E8A}"/>
          </ac:picMkLst>
        </pc:picChg>
        <pc:picChg chg="add mod">
          <ac:chgData name="Lufti Nurfahmi" userId="7567ae3e089a9ed8" providerId="LiveId" clId="{13686579-2F27-4E6B-9031-344F83C9BC3A}" dt="2022-07-26T07:00:50.468" v="283" actId="27614"/>
          <ac:picMkLst>
            <pc:docMk/>
            <pc:sldMk cId="513502384" sldId="335"/>
            <ac:picMk id="9" creationId="{BE67B690-B233-402F-1719-0BD456981F17}"/>
          </ac:picMkLst>
        </pc:picChg>
        <pc:picChg chg="add mod">
          <ac:chgData name="Lufti Nurfahmi" userId="7567ae3e089a9ed8" providerId="LiveId" clId="{13686579-2F27-4E6B-9031-344F83C9BC3A}" dt="2022-07-26T10:26:22.626" v="787" actId="1076"/>
          <ac:picMkLst>
            <pc:docMk/>
            <pc:sldMk cId="513502384" sldId="335"/>
            <ac:picMk id="10" creationId="{DE3E5E40-5106-789F-6BD9-8BA98D7D0F53}"/>
          </ac:picMkLst>
        </pc:picChg>
        <pc:picChg chg="add mod">
          <ac:chgData name="Lufti Nurfahmi" userId="7567ae3e089a9ed8" providerId="LiveId" clId="{13686579-2F27-4E6B-9031-344F83C9BC3A}" dt="2022-07-26T10:26:22.626" v="787" actId="1076"/>
          <ac:picMkLst>
            <pc:docMk/>
            <pc:sldMk cId="513502384" sldId="335"/>
            <ac:picMk id="11" creationId="{E6721448-CDEE-13BB-BD51-2CFC5A458D51}"/>
          </ac:picMkLst>
        </pc:picChg>
      </pc:sldChg>
      <pc:sldChg chg="addSp delSp modSp add mod">
        <pc:chgData name="Lufti Nurfahmi" userId="7567ae3e089a9ed8" providerId="LiveId" clId="{13686579-2F27-4E6B-9031-344F83C9BC3A}" dt="2022-07-26T11:01:42.790" v="857" actId="165"/>
        <pc:sldMkLst>
          <pc:docMk/>
          <pc:sldMk cId="3105368883" sldId="336"/>
        </pc:sldMkLst>
        <pc:spChg chg="mod">
          <ac:chgData name="Lufti Nurfahmi" userId="7567ae3e089a9ed8" providerId="LiveId" clId="{13686579-2F27-4E6B-9031-344F83C9BC3A}" dt="2022-07-26T11:01:07.387" v="841" actId="14100"/>
          <ac:spMkLst>
            <pc:docMk/>
            <pc:sldMk cId="3105368883" sldId="336"/>
            <ac:spMk id="13" creationId="{9A11EC68-B0F1-9DC8-865C-AE0A20E83B32}"/>
          </ac:spMkLst>
        </pc:spChg>
        <pc:spChg chg="del">
          <ac:chgData name="Lufti Nurfahmi" userId="7567ae3e089a9ed8" providerId="LiveId" clId="{13686579-2F27-4E6B-9031-344F83C9BC3A}" dt="2022-07-26T11:01:04.333" v="840" actId="478"/>
          <ac:spMkLst>
            <pc:docMk/>
            <pc:sldMk cId="3105368883" sldId="336"/>
            <ac:spMk id="14" creationId="{BAB5406A-F51A-E80D-D6C6-339C06938B6C}"/>
          </ac:spMkLst>
        </pc:spChg>
        <pc:spChg chg="del">
          <ac:chgData name="Lufti Nurfahmi" userId="7567ae3e089a9ed8" providerId="LiveId" clId="{13686579-2F27-4E6B-9031-344F83C9BC3A}" dt="2022-07-26T11:01:04.333" v="840" actId="478"/>
          <ac:spMkLst>
            <pc:docMk/>
            <pc:sldMk cId="3105368883" sldId="336"/>
            <ac:spMk id="15" creationId="{5BEF1128-B412-57D3-3E81-F05161D93342}"/>
          </ac:spMkLst>
        </pc:spChg>
        <pc:spChg chg="del">
          <ac:chgData name="Lufti Nurfahmi" userId="7567ae3e089a9ed8" providerId="LiveId" clId="{13686579-2F27-4E6B-9031-344F83C9BC3A}" dt="2022-07-26T11:01:04.333" v="840" actId="478"/>
          <ac:spMkLst>
            <pc:docMk/>
            <pc:sldMk cId="3105368883" sldId="336"/>
            <ac:spMk id="16" creationId="{ECF7E8B7-24F6-3F12-27F0-F0C25DE91030}"/>
          </ac:spMkLst>
        </pc:spChg>
        <pc:spChg chg="del">
          <ac:chgData name="Lufti Nurfahmi" userId="7567ae3e089a9ed8" providerId="LiveId" clId="{13686579-2F27-4E6B-9031-344F83C9BC3A}" dt="2022-07-26T11:01:08.318" v="842" actId="478"/>
          <ac:spMkLst>
            <pc:docMk/>
            <pc:sldMk cId="3105368883" sldId="336"/>
            <ac:spMk id="17" creationId="{31BE7A5F-9330-16F5-E727-301178110B15}"/>
          </ac:spMkLst>
        </pc:spChg>
        <pc:spChg chg="del">
          <ac:chgData name="Lufti Nurfahmi" userId="7567ae3e089a9ed8" providerId="LiveId" clId="{13686579-2F27-4E6B-9031-344F83C9BC3A}" dt="2022-07-26T11:01:04.333" v="840" actId="478"/>
          <ac:spMkLst>
            <pc:docMk/>
            <pc:sldMk cId="3105368883" sldId="336"/>
            <ac:spMk id="18" creationId="{6A6EDCE6-A38D-3E9B-4CB2-BE45EA65928A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19" creationId="{8B420E41-2819-923F-A92E-032E67FD65EF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20" creationId="{4D7AECA4-FF95-A44C-12D7-F01EA60C7DD6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21" creationId="{81F2E3DB-7936-6BE7-C21E-81EDE8D0E0B3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22" creationId="{B21D60CB-31B9-4810-A586-4D4A4B5B2EB6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23" creationId="{5CD752EB-148A-4A5D-D09E-50A23BD1EAC9}"/>
          </ac:spMkLst>
        </pc:spChg>
        <pc:spChg chg="add mod topLvl">
          <ac:chgData name="Lufti Nurfahmi" userId="7567ae3e089a9ed8" providerId="LiveId" clId="{13686579-2F27-4E6B-9031-344F83C9BC3A}" dt="2022-07-26T11:01:42.790" v="857" actId="165"/>
          <ac:spMkLst>
            <pc:docMk/>
            <pc:sldMk cId="3105368883" sldId="336"/>
            <ac:spMk id="24" creationId="{9A86243B-0CE4-F61E-E468-DF3AB8F5309B}"/>
          </ac:spMkLst>
        </pc:spChg>
        <pc:grpChg chg="add del mod">
          <ac:chgData name="Lufti Nurfahmi" userId="7567ae3e089a9ed8" providerId="LiveId" clId="{13686579-2F27-4E6B-9031-344F83C9BC3A}" dt="2022-07-26T11:01:25.008" v="849" actId="165"/>
          <ac:grpSpMkLst>
            <pc:docMk/>
            <pc:sldMk cId="3105368883" sldId="336"/>
            <ac:grpSpMk id="2" creationId="{1E540D3C-AE8B-2698-8919-DDE47BE8F300}"/>
          </ac:grpSpMkLst>
        </pc:grpChg>
        <pc:grpChg chg="add del mod">
          <ac:chgData name="Lufti Nurfahmi" userId="7567ae3e089a9ed8" providerId="LiveId" clId="{13686579-2F27-4E6B-9031-344F83C9BC3A}" dt="2022-07-26T11:01:42.790" v="857" actId="165"/>
          <ac:grpSpMkLst>
            <pc:docMk/>
            <pc:sldMk cId="3105368883" sldId="336"/>
            <ac:grpSpMk id="4" creationId="{C114FBFC-4F7A-FB09-F2AD-D1C1A0169F97}"/>
          </ac:grpSpMkLst>
        </pc:grpChg>
      </pc:sldChg>
    </pc:docChg>
  </pc:docChgLst>
  <pc:docChgLst>
    <pc:chgData name="Darcy C. Ma" userId="S::darcym5@uw.edu::a9f8952e-4070-473e-b450-9b43c08f38be" providerId="AD" clId="Web-{C2CB1B44-7779-79EB-93DB-30B557F471FE}"/>
    <pc:docChg chg="addSld modSld sldOrd modSection">
      <pc:chgData name="Darcy C. Ma" userId="S::darcym5@uw.edu::a9f8952e-4070-473e-b450-9b43c08f38be" providerId="AD" clId="Web-{C2CB1B44-7779-79EB-93DB-30B557F471FE}" dt="2022-11-14T21:20:02.737" v="1253" actId="1076"/>
      <pc:docMkLst>
        <pc:docMk/>
      </pc:docMkLst>
      <pc:sldChg chg="addSp modSp">
        <pc:chgData name="Darcy C. Ma" userId="S::darcym5@uw.edu::a9f8952e-4070-473e-b450-9b43c08f38be" providerId="AD" clId="Web-{C2CB1B44-7779-79EB-93DB-30B557F471FE}" dt="2022-11-14T21:07:47.856" v="1090" actId="1076"/>
        <pc:sldMkLst>
          <pc:docMk/>
          <pc:sldMk cId="3927205691" sldId="294"/>
        </pc:sldMkLst>
        <pc:spChg chg="mod">
          <ac:chgData name="Darcy C. Ma" userId="S::darcym5@uw.edu::a9f8952e-4070-473e-b450-9b43c08f38be" providerId="AD" clId="Web-{C2CB1B44-7779-79EB-93DB-30B557F471FE}" dt="2022-11-14T21:07:47.856" v="1090" actId="1076"/>
          <ac:spMkLst>
            <pc:docMk/>
            <pc:sldMk cId="3927205691" sldId="294"/>
            <ac:spMk id="3" creationId="{EE20C086-4279-4B6B-9A29-BAB4DAA01AC1}"/>
          </ac:spMkLst>
        </pc:spChg>
        <pc:spChg chg="add mod">
          <ac:chgData name="Darcy C. Ma" userId="S::darcym5@uw.edu::a9f8952e-4070-473e-b450-9b43c08f38be" providerId="AD" clId="Web-{C2CB1B44-7779-79EB-93DB-30B557F471FE}" dt="2022-11-14T21:07:23.730" v="1088" actId="1076"/>
          <ac:spMkLst>
            <pc:docMk/>
            <pc:sldMk cId="3927205691" sldId="294"/>
            <ac:spMk id="6" creationId="{EC90563F-B930-1BC2-C8DC-7C2E98664F28}"/>
          </ac:spMkLst>
        </pc:spChg>
        <pc:spChg chg="add">
          <ac:chgData name="Darcy C. Ma" userId="S::darcym5@uw.edu::a9f8952e-4070-473e-b450-9b43c08f38be" providerId="AD" clId="Web-{C2CB1B44-7779-79EB-93DB-30B557F471FE}" dt="2022-11-14T21:07:45.528" v="1089"/>
          <ac:spMkLst>
            <pc:docMk/>
            <pc:sldMk cId="3927205691" sldId="294"/>
            <ac:spMk id="8" creationId="{2EA1D6A0-7A95-27FD-43CD-AFE3AC4043AF}"/>
          </ac:spMkLst>
        </pc:spChg>
        <pc:picChg chg="add mod">
          <ac:chgData name="Darcy C. Ma" userId="S::darcym5@uw.edu::a9f8952e-4070-473e-b450-9b43c08f38be" providerId="AD" clId="Web-{C2CB1B44-7779-79EB-93DB-30B557F471FE}" dt="2022-11-14T20:35:22.705" v="974" actId="1076"/>
          <ac:picMkLst>
            <pc:docMk/>
            <pc:sldMk cId="3927205691" sldId="294"/>
            <ac:picMk id="2" creationId="{F77B4D91-D774-DE54-E4E8-2ECF41469F36}"/>
          </ac:picMkLst>
        </pc:picChg>
      </pc:sldChg>
      <pc:sldChg chg="addSp delSp modSp modCm">
        <pc:chgData name="Darcy C. Ma" userId="S::darcym5@uw.edu::a9f8952e-4070-473e-b450-9b43c08f38be" providerId="AD" clId="Web-{C2CB1B44-7779-79EB-93DB-30B557F471FE}" dt="2022-11-14T21:05:52.853" v="1087" actId="1076"/>
        <pc:sldMkLst>
          <pc:docMk/>
          <pc:sldMk cId="3026921157" sldId="345"/>
        </pc:sldMkLst>
        <pc:spChg chg="del">
          <ac:chgData name="Darcy C. Ma" userId="S::darcym5@uw.edu::a9f8952e-4070-473e-b450-9b43c08f38be" providerId="AD" clId="Web-{C2CB1B44-7779-79EB-93DB-30B557F471FE}" dt="2022-11-14T20:55:46.757" v="1054"/>
          <ac:spMkLst>
            <pc:docMk/>
            <pc:sldMk cId="3026921157" sldId="345"/>
            <ac:spMk id="2" creationId="{4339E088-2F8E-B305-70CA-63F8EA249961}"/>
          </ac:spMkLst>
        </pc:spChg>
        <pc:spChg chg="add del mod">
          <ac:chgData name="Darcy C. Ma" userId="S::darcym5@uw.edu::a9f8952e-4070-473e-b450-9b43c08f38be" providerId="AD" clId="Web-{C2CB1B44-7779-79EB-93DB-30B557F471FE}" dt="2022-11-14T20:55:51.507" v="1056"/>
          <ac:spMkLst>
            <pc:docMk/>
            <pc:sldMk cId="3026921157" sldId="345"/>
            <ac:spMk id="5" creationId="{C7B0496E-4DA0-2162-7025-05DB663BD0D6}"/>
          </ac:spMkLst>
        </pc:spChg>
        <pc:spChg chg="del mod">
          <ac:chgData name="Darcy C. Ma" userId="S::darcym5@uw.edu::a9f8952e-4070-473e-b450-9b43c08f38be" providerId="AD" clId="Web-{C2CB1B44-7779-79EB-93DB-30B557F471FE}" dt="2022-11-14T20:58:16.558" v="1066"/>
          <ac:spMkLst>
            <pc:docMk/>
            <pc:sldMk cId="3026921157" sldId="345"/>
            <ac:spMk id="8" creationId="{1367446C-6905-5D5D-C105-962C97F6406E}"/>
          </ac:spMkLst>
        </pc:spChg>
        <pc:spChg chg="add mod">
          <ac:chgData name="Darcy C. Ma" userId="S::darcym5@uw.edu::a9f8952e-4070-473e-b450-9b43c08f38be" providerId="AD" clId="Web-{C2CB1B44-7779-79EB-93DB-30B557F471FE}" dt="2022-11-14T21:05:32.383" v="1084" actId="1076"/>
          <ac:spMkLst>
            <pc:docMk/>
            <pc:sldMk cId="3026921157" sldId="345"/>
            <ac:spMk id="9" creationId="{33EF47AC-36F5-1BAA-1AD3-733B2C05FA6A}"/>
          </ac:spMkLst>
        </pc:spChg>
        <pc:spChg chg="mod">
          <ac:chgData name="Darcy C. Ma" userId="S::darcym5@uw.edu::a9f8952e-4070-473e-b450-9b43c08f38be" providerId="AD" clId="Web-{C2CB1B44-7779-79EB-93DB-30B557F471FE}" dt="2022-11-14T21:02:34.956" v="1072" actId="1076"/>
          <ac:spMkLst>
            <pc:docMk/>
            <pc:sldMk cId="3026921157" sldId="345"/>
            <ac:spMk id="21" creationId="{02B5D716-681C-056D-0AE2-4DACC990F876}"/>
          </ac:spMkLst>
        </pc:spChg>
        <pc:picChg chg="del">
          <ac:chgData name="Darcy C. Ma" userId="S::darcym5@uw.edu::a9f8952e-4070-473e-b450-9b43c08f38be" providerId="AD" clId="Web-{C2CB1B44-7779-79EB-93DB-30B557F471FE}" dt="2022-11-14T20:55:48.429" v="1055"/>
          <ac:picMkLst>
            <pc:docMk/>
            <pc:sldMk cId="3026921157" sldId="345"/>
            <ac:picMk id="3" creationId="{21B958BA-1742-3294-149D-E38A180045B0}"/>
          </ac:picMkLst>
        </pc:picChg>
        <pc:picChg chg="add mod">
          <ac:chgData name="Darcy C. Ma" userId="S::darcym5@uw.edu::a9f8952e-4070-473e-b450-9b43c08f38be" providerId="AD" clId="Web-{C2CB1B44-7779-79EB-93DB-30B557F471FE}" dt="2022-11-14T20:58:04.026" v="1063" actId="1076"/>
          <ac:picMkLst>
            <pc:docMk/>
            <pc:sldMk cId="3026921157" sldId="345"/>
            <ac:picMk id="6" creationId="{AFCBA70A-DFB4-75B1-F9CE-889D90D5DFD6}"/>
          </ac:picMkLst>
        </pc:picChg>
        <pc:picChg chg="add mod">
          <ac:chgData name="Darcy C. Ma" userId="S::darcym5@uw.edu::a9f8952e-4070-473e-b450-9b43c08f38be" providerId="AD" clId="Web-{C2CB1B44-7779-79EB-93DB-30B557F471FE}" dt="2022-11-14T21:05:52.853" v="1087" actId="1076"/>
          <ac:picMkLst>
            <pc:docMk/>
            <pc:sldMk cId="3026921157" sldId="345"/>
            <ac:picMk id="7" creationId="{1DFE9580-9592-5152-CFB8-9C6BEFFED449}"/>
          </ac:picMkLst>
        </pc:picChg>
      </pc:sldChg>
      <pc:sldChg chg="addSp delSp modSp">
        <pc:chgData name="Darcy C. Ma" userId="S::darcym5@uw.edu::a9f8952e-4070-473e-b450-9b43c08f38be" providerId="AD" clId="Web-{C2CB1B44-7779-79EB-93DB-30B557F471FE}" dt="2022-11-14T20:05:29.714" v="575" actId="20577"/>
        <pc:sldMkLst>
          <pc:docMk/>
          <pc:sldMk cId="3311503050" sldId="346"/>
        </pc:sldMkLst>
        <pc:spChg chg="mod">
          <ac:chgData name="Darcy C. Ma" userId="S::darcym5@uw.edu::a9f8952e-4070-473e-b450-9b43c08f38be" providerId="AD" clId="Web-{C2CB1B44-7779-79EB-93DB-30B557F471FE}" dt="2022-11-14T19:56:06.494" v="438" actId="14100"/>
          <ac:spMkLst>
            <pc:docMk/>
            <pc:sldMk cId="3311503050" sldId="346"/>
            <ac:spMk id="3" creationId="{EE20C086-4279-4B6B-9A29-BAB4DAA01AC1}"/>
          </ac:spMkLst>
        </pc:spChg>
        <pc:spChg chg="mod">
          <ac:chgData name="Darcy C. Ma" userId="S::darcym5@uw.edu::a9f8952e-4070-473e-b450-9b43c08f38be" providerId="AD" clId="Web-{C2CB1B44-7779-79EB-93DB-30B557F471FE}" dt="2022-11-14T19:56:07.994" v="439" actId="1076"/>
          <ac:spMkLst>
            <pc:docMk/>
            <pc:sldMk cId="3311503050" sldId="346"/>
            <ac:spMk id="4" creationId="{DBBAC8AA-52A2-46EF-A907-F220667BD98A}"/>
          </ac:spMkLst>
        </pc:spChg>
        <pc:spChg chg="add del">
          <ac:chgData name="Darcy C. Ma" userId="S::darcym5@uw.edu::a9f8952e-4070-473e-b450-9b43c08f38be" providerId="AD" clId="Web-{C2CB1B44-7779-79EB-93DB-30B557F471FE}" dt="2022-11-14T19:55:09.977" v="410"/>
          <ac:spMkLst>
            <pc:docMk/>
            <pc:sldMk cId="3311503050" sldId="346"/>
            <ac:spMk id="6" creationId="{40963DB4-B9BF-3B62-3546-406B45FFA668}"/>
          </ac:spMkLst>
        </pc:spChg>
        <pc:spChg chg="add del mod">
          <ac:chgData name="Darcy C. Ma" userId="S::darcym5@uw.edu::a9f8952e-4070-473e-b450-9b43c08f38be" providerId="AD" clId="Web-{C2CB1B44-7779-79EB-93DB-30B557F471FE}" dt="2022-11-14T16:45:22.095" v="38"/>
          <ac:spMkLst>
            <pc:docMk/>
            <pc:sldMk cId="3311503050" sldId="346"/>
            <ac:spMk id="6" creationId="{F2C32CF1-783E-1631-232D-316609767F84}"/>
          </ac:spMkLst>
        </pc:spChg>
        <pc:spChg chg="add del mod">
          <ac:chgData name="Darcy C. Ma" userId="S::darcym5@uw.edu::a9f8952e-4070-473e-b450-9b43c08f38be" providerId="AD" clId="Web-{C2CB1B44-7779-79EB-93DB-30B557F471FE}" dt="2022-11-14T16:45:37.002" v="42"/>
          <ac:spMkLst>
            <pc:docMk/>
            <pc:sldMk cId="3311503050" sldId="346"/>
            <ac:spMk id="8" creationId="{4E8DDA2B-A9D8-42BD-8231-CC4F0DDB7E7F}"/>
          </ac:spMkLst>
        </pc:spChg>
        <pc:spChg chg="add mod">
          <ac:chgData name="Darcy C. Ma" userId="S::darcym5@uw.edu::a9f8952e-4070-473e-b450-9b43c08f38be" providerId="AD" clId="Web-{C2CB1B44-7779-79EB-93DB-30B557F471FE}" dt="2022-11-14T19:55:55.541" v="434" actId="1076"/>
          <ac:spMkLst>
            <pc:docMk/>
            <pc:sldMk cId="3311503050" sldId="346"/>
            <ac:spMk id="9" creationId="{CBE1513A-332E-9C7B-EF81-8C8A08705757}"/>
          </ac:spMkLst>
        </pc:spChg>
        <pc:spChg chg="add mod">
          <ac:chgData name="Darcy C. Ma" userId="S::darcym5@uw.edu::a9f8952e-4070-473e-b450-9b43c08f38be" providerId="AD" clId="Web-{C2CB1B44-7779-79EB-93DB-30B557F471FE}" dt="2022-11-14T19:56:46.183" v="541" actId="1076"/>
          <ac:spMkLst>
            <pc:docMk/>
            <pc:sldMk cId="3311503050" sldId="346"/>
            <ac:spMk id="10" creationId="{4A00162A-CA52-09DD-F257-5C39D59B3EB6}"/>
          </ac:spMkLst>
        </pc:spChg>
        <pc:spChg chg="add mod">
          <ac:chgData name="Darcy C. Ma" userId="S::darcym5@uw.edu::a9f8952e-4070-473e-b450-9b43c08f38be" providerId="AD" clId="Web-{C2CB1B44-7779-79EB-93DB-30B557F471FE}" dt="2022-11-14T20:03:31.836" v="552" actId="20577"/>
          <ac:spMkLst>
            <pc:docMk/>
            <pc:sldMk cId="3311503050" sldId="346"/>
            <ac:spMk id="12" creationId="{059E9A60-2F69-A7D0-C1E8-614BAB0154E2}"/>
          </ac:spMkLst>
        </pc:spChg>
        <pc:spChg chg="add mod">
          <ac:chgData name="Darcy C. Ma" userId="S::darcym5@uw.edu::a9f8952e-4070-473e-b450-9b43c08f38be" providerId="AD" clId="Web-{C2CB1B44-7779-79EB-93DB-30B557F471FE}" dt="2022-11-14T20:05:29.714" v="575" actId="20577"/>
          <ac:spMkLst>
            <pc:docMk/>
            <pc:sldMk cId="3311503050" sldId="346"/>
            <ac:spMk id="15" creationId="{792CFB6F-AA52-F658-1DBB-0C8CC84FD278}"/>
          </ac:spMkLst>
        </pc:spChg>
        <pc:picChg chg="add mod">
          <ac:chgData name="Darcy C. Ma" userId="S::darcym5@uw.edu::a9f8952e-4070-473e-b450-9b43c08f38be" providerId="AD" clId="Web-{C2CB1B44-7779-79EB-93DB-30B557F471FE}" dt="2022-11-14T19:55:57.947" v="435" actId="1076"/>
          <ac:picMkLst>
            <pc:docMk/>
            <pc:sldMk cId="3311503050" sldId="346"/>
            <ac:picMk id="7" creationId="{A40E4D7B-2E78-8B8C-D849-F55DB5FE4677}"/>
          </ac:picMkLst>
        </pc:picChg>
        <pc:picChg chg="add mod">
          <ac:chgData name="Darcy C. Ma" userId="S::darcym5@uw.edu::a9f8952e-4070-473e-b450-9b43c08f38be" providerId="AD" clId="Web-{C2CB1B44-7779-79EB-93DB-30B557F471FE}" dt="2022-11-14T19:57:12.496" v="546" actId="1076"/>
          <ac:picMkLst>
            <pc:docMk/>
            <pc:sldMk cId="3311503050" sldId="346"/>
            <ac:picMk id="11" creationId="{BD643116-AB7E-04A1-C037-11B74EFE45D9}"/>
          </ac:picMkLst>
        </pc:picChg>
        <pc:picChg chg="add del mod">
          <ac:chgData name="Darcy C. Ma" userId="S::darcym5@uw.edu::a9f8952e-4070-473e-b450-9b43c08f38be" providerId="AD" clId="Web-{C2CB1B44-7779-79EB-93DB-30B557F471FE}" dt="2022-11-14T20:04:52.651" v="557"/>
          <ac:picMkLst>
            <pc:docMk/>
            <pc:sldMk cId="3311503050" sldId="346"/>
            <ac:picMk id="13" creationId="{C5E7A7EA-F971-1DFC-FF7B-B89E8702E600}"/>
          </ac:picMkLst>
        </pc:picChg>
        <pc:picChg chg="add mod">
          <ac:chgData name="Darcy C. Ma" userId="S::darcym5@uw.edu::a9f8952e-4070-473e-b450-9b43c08f38be" providerId="AD" clId="Web-{C2CB1B44-7779-79EB-93DB-30B557F471FE}" dt="2022-11-14T20:05:02.323" v="561" actId="1076"/>
          <ac:picMkLst>
            <pc:docMk/>
            <pc:sldMk cId="3311503050" sldId="346"/>
            <ac:picMk id="14" creationId="{0AEFD0F2-50BF-845D-CE92-4CDF7AF862D9}"/>
          </ac:picMkLst>
        </pc:picChg>
      </pc:sldChg>
      <pc:sldChg chg="addSp delSp modSp">
        <pc:chgData name="Darcy C. Ma" userId="S::darcym5@uw.edu::a9f8952e-4070-473e-b450-9b43c08f38be" providerId="AD" clId="Web-{C2CB1B44-7779-79EB-93DB-30B557F471FE}" dt="2022-11-14T18:41:42.205" v="175" actId="20577"/>
        <pc:sldMkLst>
          <pc:docMk/>
          <pc:sldMk cId="2323392291" sldId="347"/>
        </pc:sldMkLst>
        <pc:spChg chg="add mod">
          <ac:chgData name="Darcy C. Ma" userId="S::darcym5@uw.edu::a9f8952e-4070-473e-b450-9b43c08f38be" providerId="AD" clId="Web-{C2CB1B44-7779-79EB-93DB-30B557F471FE}" dt="2022-11-14T18:40:43.329" v="145" actId="14100"/>
          <ac:spMkLst>
            <pc:docMk/>
            <pc:sldMk cId="2323392291" sldId="347"/>
            <ac:spMk id="2" creationId="{C2C1E7E9-7111-2549-CF36-790DE962EF46}"/>
          </ac:spMkLst>
        </pc:spChg>
        <pc:spChg chg="mod">
          <ac:chgData name="Darcy C. Ma" userId="S::darcym5@uw.edu::a9f8952e-4070-473e-b450-9b43c08f38be" providerId="AD" clId="Web-{C2CB1B44-7779-79EB-93DB-30B557F471FE}" dt="2022-11-14T16:46:01.784" v="44" actId="1076"/>
          <ac:spMkLst>
            <pc:docMk/>
            <pc:sldMk cId="2323392291" sldId="347"/>
            <ac:spMk id="3" creationId="{EE20C086-4279-4B6B-9A29-BAB4DAA01AC1}"/>
          </ac:spMkLst>
        </pc:spChg>
        <pc:spChg chg="add mod">
          <ac:chgData name="Darcy C. Ma" userId="S::darcym5@uw.edu::a9f8952e-4070-473e-b450-9b43c08f38be" providerId="AD" clId="Web-{C2CB1B44-7779-79EB-93DB-30B557F471FE}" dt="2022-11-14T18:41:00.266" v="149" actId="1076"/>
          <ac:spMkLst>
            <pc:docMk/>
            <pc:sldMk cId="2323392291" sldId="347"/>
            <ac:spMk id="4" creationId="{8954C3A1-5079-C9B5-D5D1-CA81B6CDEB8E}"/>
          </ac:spMkLst>
        </pc:spChg>
        <pc:spChg chg="mod">
          <ac:chgData name="Darcy C. Ma" userId="S::darcym5@uw.edu::a9f8952e-4070-473e-b450-9b43c08f38be" providerId="AD" clId="Web-{C2CB1B44-7779-79EB-93DB-30B557F471FE}" dt="2022-11-14T18:41:22.423" v="150" actId="1076"/>
          <ac:spMkLst>
            <pc:docMk/>
            <pc:sldMk cId="2323392291" sldId="347"/>
            <ac:spMk id="6" creationId="{CAEA2C8D-E673-41AC-9F7B-DDB2C96877FC}"/>
          </ac:spMkLst>
        </pc:spChg>
        <pc:spChg chg="add mod">
          <ac:chgData name="Darcy C. Ma" userId="S::darcym5@uw.edu::a9f8952e-4070-473e-b450-9b43c08f38be" providerId="AD" clId="Web-{C2CB1B44-7779-79EB-93DB-30B557F471FE}" dt="2022-11-14T15:44:54.946" v="12" actId="20577"/>
          <ac:spMkLst>
            <pc:docMk/>
            <pc:sldMk cId="2323392291" sldId="347"/>
            <ac:spMk id="7" creationId="{404C9441-877D-91BC-B6D4-71F03662DC13}"/>
          </ac:spMkLst>
        </pc:spChg>
        <pc:spChg chg="add mod">
          <ac:chgData name="Darcy C. Ma" userId="S::darcym5@uw.edu::a9f8952e-4070-473e-b450-9b43c08f38be" providerId="AD" clId="Web-{C2CB1B44-7779-79EB-93DB-30B557F471FE}" dt="2022-11-14T15:45:57.651" v="25" actId="20577"/>
          <ac:spMkLst>
            <pc:docMk/>
            <pc:sldMk cId="2323392291" sldId="347"/>
            <ac:spMk id="8" creationId="{00755CA6-BE50-BE09-0B7D-A13F0753FAFA}"/>
          </ac:spMkLst>
        </pc:spChg>
        <pc:spChg chg="add del mod">
          <ac:chgData name="Darcy C. Ma" userId="S::darcym5@uw.edu::a9f8952e-4070-473e-b450-9b43c08f38be" providerId="AD" clId="Web-{C2CB1B44-7779-79EB-93DB-30B557F471FE}" dt="2022-11-14T18:40:48.079" v="146"/>
          <ac:spMkLst>
            <pc:docMk/>
            <pc:sldMk cId="2323392291" sldId="347"/>
            <ac:spMk id="9" creationId="{06697BF0-D547-0F2C-F75F-B33464D89DD5}"/>
          </ac:spMkLst>
        </pc:spChg>
        <pc:spChg chg="add mod">
          <ac:chgData name="Darcy C. Ma" userId="S::darcym5@uw.edu::a9f8952e-4070-473e-b450-9b43c08f38be" providerId="AD" clId="Web-{C2CB1B44-7779-79EB-93DB-30B557F471FE}" dt="2022-11-14T15:46:28.605" v="32" actId="1076"/>
          <ac:spMkLst>
            <pc:docMk/>
            <pc:sldMk cId="2323392291" sldId="347"/>
            <ac:spMk id="10" creationId="{73A67453-B988-1A15-5F94-EEBE0E1BAFD4}"/>
          </ac:spMkLst>
        </pc:spChg>
        <pc:spChg chg="add mod">
          <ac:chgData name="Darcy C. Ma" userId="S::darcym5@uw.edu::a9f8952e-4070-473e-b450-9b43c08f38be" providerId="AD" clId="Web-{C2CB1B44-7779-79EB-93DB-30B557F471FE}" dt="2022-11-14T18:40:56.438" v="148" actId="1076"/>
          <ac:spMkLst>
            <pc:docMk/>
            <pc:sldMk cId="2323392291" sldId="347"/>
            <ac:spMk id="11" creationId="{1B221E34-8012-C9C5-DD24-82101411E022}"/>
          </ac:spMkLst>
        </pc:spChg>
        <pc:spChg chg="add mod">
          <ac:chgData name="Darcy C. Ma" userId="S::darcym5@uw.edu::a9f8952e-4070-473e-b450-9b43c08f38be" providerId="AD" clId="Web-{C2CB1B44-7779-79EB-93DB-30B557F471FE}" dt="2022-11-14T18:40:15.406" v="96" actId="1076"/>
          <ac:spMkLst>
            <pc:docMk/>
            <pc:sldMk cId="2323392291" sldId="347"/>
            <ac:spMk id="12" creationId="{FB1D297F-7BC3-21C8-8B6B-C2EE81D17721}"/>
          </ac:spMkLst>
        </pc:spChg>
        <pc:spChg chg="add del mod">
          <ac:chgData name="Darcy C. Ma" userId="S::darcym5@uw.edu::a9f8952e-4070-473e-b450-9b43c08f38be" providerId="AD" clId="Web-{C2CB1B44-7779-79EB-93DB-30B557F471FE}" dt="2022-11-14T16:46:42.316" v="53"/>
          <ac:spMkLst>
            <pc:docMk/>
            <pc:sldMk cId="2323392291" sldId="347"/>
            <ac:spMk id="13" creationId="{04043956-EDD2-D3D2-A8F8-AF9E1721EAE9}"/>
          </ac:spMkLst>
        </pc:spChg>
        <pc:spChg chg="add mod">
          <ac:chgData name="Darcy C. Ma" userId="S::darcym5@uw.edu::a9f8952e-4070-473e-b450-9b43c08f38be" providerId="AD" clId="Web-{C2CB1B44-7779-79EB-93DB-30B557F471FE}" dt="2022-11-14T18:41:33.033" v="166" actId="20577"/>
          <ac:spMkLst>
            <pc:docMk/>
            <pc:sldMk cId="2323392291" sldId="347"/>
            <ac:spMk id="13" creationId="{748AD039-B65C-1836-8C29-73BBB0F1697C}"/>
          </ac:spMkLst>
        </pc:spChg>
        <pc:spChg chg="add mod">
          <ac:chgData name="Darcy C. Ma" userId="S::darcym5@uw.edu::a9f8952e-4070-473e-b450-9b43c08f38be" providerId="AD" clId="Web-{C2CB1B44-7779-79EB-93DB-30B557F471FE}" dt="2022-11-14T18:40:09.578" v="95" actId="1076"/>
          <ac:spMkLst>
            <pc:docMk/>
            <pc:sldMk cId="2323392291" sldId="347"/>
            <ac:spMk id="14" creationId="{EC10C764-8F25-487C-1702-69C69EE51599}"/>
          </ac:spMkLst>
        </pc:spChg>
        <pc:spChg chg="add mod">
          <ac:chgData name="Darcy C. Ma" userId="S::darcym5@uw.edu::a9f8952e-4070-473e-b450-9b43c08f38be" providerId="AD" clId="Web-{C2CB1B44-7779-79EB-93DB-30B557F471FE}" dt="2022-11-14T18:41:42.205" v="175" actId="20577"/>
          <ac:spMkLst>
            <pc:docMk/>
            <pc:sldMk cId="2323392291" sldId="347"/>
            <ac:spMk id="15" creationId="{04980849-C69E-0E45-E27B-8145BE411C98}"/>
          </ac:spMkLst>
        </pc:spChg>
      </pc:sldChg>
      <pc:sldChg chg="addSp delSp modSp add replId">
        <pc:chgData name="Darcy C. Ma" userId="S::darcym5@uw.edu::a9f8952e-4070-473e-b450-9b43c08f38be" providerId="AD" clId="Web-{C2CB1B44-7779-79EB-93DB-30B557F471FE}" dt="2022-11-14T19:54:45.789" v="406" actId="1076"/>
        <pc:sldMkLst>
          <pc:docMk/>
          <pc:sldMk cId="3505750038" sldId="486"/>
        </pc:sldMkLst>
        <pc:spChg chg="mod">
          <ac:chgData name="Darcy C. Ma" userId="S::darcym5@uw.edu::a9f8952e-4070-473e-b450-9b43c08f38be" providerId="AD" clId="Web-{C2CB1B44-7779-79EB-93DB-30B557F471FE}" dt="2022-11-14T18:43:59.333" v="196" actId="1076"/>
          <ac:spMkLst>
            <pc:docMk/>
            <pc:sldMk cId="3505750038" sldId="486"/>
            <ac:spMk id="2" creationId="{C2C1E7E9-7111-2549-CF36-790DE962EF46}"/>
          </ac:spMkLst>
        </pc:spChg>
        <pc:spChg chg="mod">
          <ac:chgData name="Darcy C. Ma" userId="S::darcym5@uw.edu::a9f8952e-4070-473e-b450-9b43c08f38be" providerId="AD" clId="Web-{C2CB1B44-7779-79EB-93DB-30B557F471FE}" dt="2022-11-14T18:43:54.568" v="195" actId="20577"/>
          <ac:spMkLst>
            <pc:docMk/>
            <pc:sldMk cId="3505750038" sldId="486"/>
            <ac:spMk id="5" creationId="{56D5AFBE-7B92-3773-6412-AB110CD1007D}"/>
          </ac:spMkLst>
        </pc:spChg>
        <pc:spChg chg="del mod">
          <ac:chgData name="Darcy C. Ma" userId="S::darcym5@uw.edu::a9f8952e-4070-473e-b450-9b43c08f38be" providerId="AD" clId="Web-{C2CB1B44-7779-79EB-93DB-30B557F471FE}" dt="2022-11-14T18:41:54.002" v="179"/>
          <ac:spMkLst>
            <pc:docMk/>
            <pc:sldMk cId="3505750038" sldId="486"/>
            <ac:spMk id="6" creationId="{CAEA2C8D-E673-41AC-9F7B-DDB2C96877FC}"/>
          </ac:spMkLst>
        </pc:spChg>
        <pc:spChg chg="mod">
          <ac:chgData name="Darcy C. Ma" userId="S::darcym5@uw.edu::a9f8952e-4070-473e-b450-9b43c08f38be" providerId="AD" clId="Web-{C2CB1B44-7779-79EB-93DB-30B557F471FE}" dt="2022-11-14T19:47:38.885" v="399" actId="20577"/>
          <ac:spMkLst>
            <pc:docMk/>
            <pc:sldMk cId="3505750038" sldId="486"/>
            <ac:spMk id="7" creationId="{404C9441-877D-91BC-B6D4-71F03662DC13}"/>
          </ac:spMkLst>
        </pc:spChg>
        <pc:spChg chg="mod">
          <ac:chgData name="Darcy C. Ma" userId="S::darcym5@uw.edu::a9f8952e-4070-473e-b450-9b43c08f38be" providerId="AD" clId="Web-{C2CB1B44-7779-79EB-93DB-30B557F471FE}" dt="2022-11-14T19:54:45.789" v="406" actId="1076"/>
          <ac:spMkLst>
            <pc:docMk/>
            <pc:sldMk cId="3505750038" sldId="486"/>
            <ac:spMk id="12" creationId="{FB1D297F-7BC3-21C8-8B6B-C2EE81D17721}"/>
          </ac:spMkLst>
        </pc:spChg>
        <pc:picChg chg="add mod">
          <ac:chgData name="Darcy C. Ma" userId="S::darcym5@uw.edu::a9f8952e-4070-473e-b450-9b43c08f38be" providerId="AD" clId="Web-{C2CB1B44-7779-79EB-93DB-30B557F471FE}" dt="2022-11-14T19:52:20.628" v="405" actId="14100"/>
          <ac:picMkLst>
            <pc:docMk/>
            <pc:sldMk cId="3505750038" sldId="486"/>
            <ac:picMk id="6" creationId="{81F856F0-CF78-1B3C-3A25-2B528EB58583}"/>
          </ac:picMkLst>
        </pc:picChg>
      </pc:sldChg>
      <pc:sldChg chg="addSp delSp modSp add replId">
        <pc:chgData name="Darcy C. Ma" userId="S::darcym5@uw.edu::a9f8952e-4070-473e-b450-9b43c08f38be" providerId="AD" clId="Web-{C2CB1B44-7779-79EB-93DB-30B557F471FE}" dt="2022-11-14T19:47:00.384" v="385" actId="1076"/>
        <pc:sldMkLst>
          <pc:docMk/>
          <pc:sldMk cId="69450260" sldId="487"/>
        </pc:sldMkLst>
        <pc:spChg chg="mod">
          <ac:chgData name="Darcy C. Ma" userId="S::darcym5@uw.edu::a9f8952e-4070-473e-b450-9b43c08f38be" providerId="AD" clId="Web-{C2CB1B44-7779-79EB-93DB-30B557F471FE}" dt="2022-11-14T18:47:55.480" v="300" actId="20577"/>
          <ac:spMkLst>
            <pc:docMk/>
            <pc:sldMk cId="69450260" sldId="487"/>
            <ac:spMk id="2" creationId="{C2C1E7E9-7111-2549-CF36-790DE962EF46}"/>
          </ac:spMkLst>
        </pc:spChg>
        <pc:spChg chg="add del mod">
          <ac:chgData name="Darcy C. Ma" userId="S::darcym5@uw.edu::a9f8952e-4070-473e-b450-9b43c08f38be" providerId="AD" clId="Web-{C2CB1B44-7779-79EB-93DB-30B557F471FE}" dt="2022-11-14T19:40:47.608" v="331"/>
          <ac:spMkLst>
            <pc:docMk/>
            <pc:sldMk cId="69450260" sldId="487"/>
            <ac:spMk id="3" creationId="{A0407D69-DC89-949A-6AE0-C33E76D25DA5}"/>
          </ac:spMkLst>
        </pc:spChg>
        <pc:spChg chg="del">
          <ac:chgData name="Darcy C. Ma" userId="S::darcym5@uw.edu::a9f8952e-4070-473e-b450-9b43c08f38be" providerId="AD" clId="Web-{C2CB1B44-7779-79EB-93DB-30B557F471FE}" dt="2022-11-14T18:47:40.464" v="281"/>
          <ac:spMkLst>
            <pc:docMk/>
            <pc:sldMk cId="69450260" sldId="487"/>
            <ac:spMk id="3" creationId="{EE20C086-4279-4B6B-9A29-BAB4DAA01AC1}"/>
          </ac:spMkLst>
        </pc:spChg>
        <pc:spChg chg="del">
          <ac:chgData name="Darcy C. Ma" userId="S::darcym5@uw.edu::a9f8952e-4070-473e-b450-9b43c08f38be" providerId="AD" clId="Web-{C2CB1B44-7779-79EB-93DB-30B557F471FE}" dt="2022-11-14T18:45:47.148" v="226"/>
          <ac:spMkLst>
            <pc:docMk/>
            <pc:sldMk cId="69450260" sldId="487"/>
            <ac:spMk id="4" creationId="{8954C3A1-5079-C9B5-D5D1-CA81B6CDEB8E}"/>
          </ac:spMkLst>
        </pc:spChg>
        <pc:spChg chg="add del mod">
          <ac:chgData name="Darcy C. Ma" userId="S::darcym5@uw.edu::a9f8952e-4070-473e-b450-9b43c08f38be" providerId="AD" clId="Web-{C2CB1B44-7779-79EB-93DB-30B557F471FE}" dt="2022-11-14T19:40:57.905" v="334"/>
          <ac:spMkLst>
            <pc:docMk/>
            <pc:sldMk cId="69450260" sldId="487"/>
            <ac:spMk id="4" creationId="{9963BFD8-A4DA-F608-ADBA-A246B5FB8E9A}"/>
          </ac:spMkLst>
        </pc:spChg>
        <pc:spChg chg="mod">
          <ac:chgData name="Darcy C. Ma" userId="S::darcym5@uw.edu::a9f8952e-4070-473e-b450-9b43c08f38be" providerId="AD" clId="Web-{C2CB1B44-7779-79EB-93DB-30B557F471FE}" dt="2022-11-14T18:45:52.649" v="244" actId="20577"/>
          <ac:spMkLst>
            <pc:docMk/>
            <pc:sldMk cId="69450260" sldId="487"/>
            <ac:spMk id="5" creationId="{56D5AFBE-7B92-3773-6412-AB110CD1007D}"/>
          </ac:spMkLst>
        </pc:spChg>
        <pc:spChg chg="mod">
          <ac:chgData name="Darcy C. Ma" userId="S::darcym5@uw.edu::a9f8952e-4070-473e-b450-9b43c08f38be" providerId="AD" clId="Web-{C2CB1B44-7779-79EB-93DB-30B557F471FE}" dt="2022-11-14T18:49:57.108" v="312" actId="14100"/>
          <ac:spMkLst>
            <pc:docMk/>
            <pc:sldMk cId="69450260" sldId="487"/>
            <ac:spMk id="6" creationId="{CAEA2C8D-E673-41AC-9F7B-DDB2C96877FC}"/>
          </ac:spMkLst>
        </pc:spChg>
        <pc:spChg chg="mod">
          <ac:chgData name="Darcy C. Ma" userId="S::darcym5@uw.edu::a9f8952e-4070-473e-b450-9b43c08f38be" providerId="AD" clId="Web-{C2CB1B44-7779-79EB-93DB-30B557F471FE}" dt="2022-11-14T18:48:00.230" v="302" actId="20577"/>
          <ac:spMkLst>
            <pc:docMk/>
            <pc:sldMk cId="69450260" sldId="487"/>
            <ac:spMk id="7" creationId="{404C9441-877D-91BC-B6D4-71F03662DC13}"/>
          </ac:spMkLst>
        </pc:spChg>
        <pc:spChg chg="del mod">
          <ac:chgData name="Darcy C. Ma" userId="S::darcym5@uw.edu::a9f8952e-4070-473e-b450-9b43c08f38be" providerId="AD" clId="Web-{C2CB1B44-7779-79EB-93DB-30B557F471FE}" dt="2022-11-14T18:45:38.648" v="222"/>
          <ac:spMkLst>
            <pc:docMk/>
            <pc:sldMk cId="69450260" sldId="487"/>
            <ac:spMk id="10" creationId="{73A67453-B988-1A15-5F94-EEBE0E1BAFD4}"/>
          </ac:spMkLst>
        </pc:spChg>
        <pc:spChg chg="mod">
          <ac:chgData name="Darcy C. Ma" userId="S::darcym5@uw.edu::a9f8952e-4070-473e-b450-9b43c08f38be" providerId="AD" clId="Web-{C2CB1B44-7779-79EB-93DB-30B557F471FE}" dt="2022-11-14T18:50:08.983" v="315" actId="20577"/>
          <ac:spMkLst>
            <pc:docMk/>
            <pc:sldMk cId="69450260" sldId="487"/>
            <ac:spMk id="11" creationId="{1B221E34-8012-C9C5-DD24-82101411E022}"/>
          </ac:spMkLst>
        </pc:spChg>
        <pc:spChg chg="mod">
          <ac:chgData name="Darcy C. Ma" userId="S::darcym5@uw.edu::a9f8952e-4070-473e-b450-9b43c08f38be" providerId="AD" clId="Web-{C2CB1B44-7779-79EB-93DB-30B557F471FE}" dt="2022-11-14T18:46:17.384" v="259" actId="20577"/>
          <ac:spMkLst>
            <pc:docMk/>
            <pc:sldMk cId="69450260" sldId="487"/>
            <ac:spMk id="12" creationId="{FB1D297F-7BC3-21C8-8B6B-C2EE81D17721}"/>
          </ac:spMkLst>
        </pc:spChg>
        <pc:spChg chg="mod">
          <ac:chgData name="Darcy C. Ma" userId="S::darcym5@uw.edu::a9f8952e-4070-473e-b450-9b43c08f38be" providerId="AD" clId="Web-{C2CB1B44-7779-79EB-93DB-30B557F471FE}" dt="2022-11-14T19:47:00.384" v="385" actId="1076"/>
          <ac:spMkLst>
            <pc:docMk/>
            <pc:sldMk cId="69450260" sldId="487"/>
            <ac:spMk id="13" creationId="{748AD039-B65C-1836-8C29-73BBB0F1697C}"/>
          </ac:spMkLst>
        </pc:spChg>
        <pc:spChg chg="add del mod">
          <ac:chgData name="Darcy C. Ma" userId="S::darcym5@uw.edu::a9f8952e-4070-473e-b450-9b43c08f38be" providerId="AD" clId="Web-{C2CB1B44-7779-79EB-93DB-30B557F471FE}" dt="2022-11-14T19:42:13.610" v="348"/>
          <ac:spMkLst>
            <pc:docMk/>
            <pc:sldMk cId="69450260" sldId="487"/>
            <ac:spMk id="14" creationId="{4B654ECC-71A8-167B-667E-B24896D553A4}"/>
          </ac:spMkLst>
        </pc:spChg>
        <pc:spChg chg="del">
          <ac:chgData name="Darcy C. Ma" userId="S::darcym5@uw.edu::a9f8952e-4070-473e-b450-9b43c08f38be" providerId="AD" clId="Web-{C2CB1B44-7779-79EB-93DB-30B557F471FE}" dt="2022-11-14T18:48:03.558" v="303"/>
          <ac:spMkLst>
            <pc:docMk/>
            <pc:sldMk cId="69450260" sldId="487"/>
            <ac:spMk id="14" creationId="{EC10C764-8F25-487C-1702-69C69EE51599}"/>
          </ac:spMkLst>
        </pc:spChg>
        <pc:spChg chg="add mod">
          <ac:chgData name="Darcy C. Ma" userId="S::darcym5@uw.edu::a9f8952e-4070-473e-b450-9b43c08f38be" providerId="AD" clId="Web-{C2CB1B44-7779-79EB-93DB-30B557F471FE}" dt="2022-11-14T18:46:57.150" v="270" actId="20577"/>
          <ac:spMkLst>
            <pc:docMk/>
            <pc:sldMk cId="69450260" sldId="487"/>
            <ac:spMk id="16" creationId="{971DCDCF-2DD8-8D48-B5BE-9D923F5AFB1B}"/>
          </ac:spMkLst>
        </pc:spChg>
        <pc:spChg chg="add del">
          <ac:chgData name="Darcy C. Ma" userId="S::darcym5@uw.edu::a9f8952e-4070-473e-b450-9b43c08f38be" providerId="AD" clId="Web-{C2CB1B44-7779-79EB-93DB-30B557F471FE}" dt="2022-11-14T18:47:00.322" v="272"/>
          <ac:spMkLst>
            <pc:docMk/>
            <pc:sldMk cId="69450260" sldId="487"/>
            <ac:spMk id="17" creationId="{563E71D7-3664-757B-2289-22015C582476}"/>
          </ac:spMkLst>
        </pc:spChg>
        <pc:spChg chg="add del mod">
          <ac:chgData name="Darcy C. Ma" userId="S::darcym5@uw.edu::a9f8952e-4070-473e-b450-9b43c08f38be" providerId="AD" clId="Web-{C2CB1B44-7779-79EB-93DB-30B557F471FE}" dt="2022-11-14T18:47:05.572" v="275"/>
          <ac:spMkLst>
            <pc:docMk/>
            <pc:sldMk cId="69450260" sldId="487"/>
            <ac:spMk id="18" creationId="{0AE7F0DB-2DBC-996E-0150-AC8EC50FDEEF}"/>
          </ac:spMkLst>
        </pc:spChg>
        <pc:spChg chg="add del mod">
          <ac:chgData name="Darcy C. Ma" userId="S::darcym5@uw.edu::a9f8952e-4070-473e-b450-9b43c08f38be" providerId="AD" clId="Web-{C2CB1B44-7779-79EB-93DB-30B557F471FE}" dt="2022-11-14T19:45:08.693" v="354"/>
          <ac:spMkLst>
            <pc:docMk/>
            <pc:sldMk cId="69450260" sldId="487"/>
            <ac:spMk id="18" creationId="{218EFF08-70F7-E661-2603-3DD6D1706E83}"/>
          </ac:spMkLst>
        </pc:spChg>
        <pc:spChg chg="add del">
          <ac:chgData name="Darcy C. Ma" userId="S::darcym5@uw.edu::a9f8952e-4070-473e-b450-9b43c08f38be" providerId="AD" clId="Web-{C2CB1B44-7779-79EB-93DB-30B557F471FE}" dt="2022-11-14T18:47:12.213" v="277"/>
          <ac:spMkLst>
            <pc:docMk/>
            <pc:sldMk cId="69450260" sldId="487"/>
            <ac:spMk id="19" creationId="{770D8D98-B556-86BC-6E36-777A361C9E45}"/>
          </ac:spMkLst>
        </pc:spChg>
        <pc:spChg chg="add del mod">
          <ac:chgData name="Darcy C. Ma" userId="S::darcym5@uw.edu::a9f8952e-4070-473e-b450-9b43c08f38be" providerId="AD" clId="Web-{C2CB1B44-7779-79EB-93DB-30B557F471FE}" dt="2022-11-14T19:46:28.477" v="374"/>
          <ac:spMkLst>
            <pc:docMk/>
            <pc:sldMk cId="69450260" sldId="487"/>
            <ac:spMk id="20" creationId="{2BD3EB10-78B7-09B1-39EA-C656E6EFFEAB}"/>
          </ac:spMkLst>
        </pc:spChg>
        <pc:spChg chg="add del mod">
          <ac:chgData name="Darcy C. Ma" userId="S::darcym5@uw.edu::a9f8952e-4070-473e-b450-9b43c08f38be" providerId="AD" clId="Web-{C2CB1B44-7779-79EB-93DB-30B557F471FE}" dt="2022-11-14T18:47:21.151" v="280"/>
          <ac:spMkLst>
            <pc:docMk/>
            <pc:sldMk cId="69450260" sldId="487"/>
            <ac:spMk id="20" creationId="{A265DACA-7FF5-A21C-E79D-B04A32D5360D}"/>
          </ac:spMkLst>
        </pc:spChg>
        <pc:spChg chg="add del mod">
          <ac:chgData name="Darcy C. Ma" userId="S::darcym5@uw.edu::a9f8952e-4070-473e-b450-9b43c08f38be" providerId="AD" clId="Web-{C2CB1B44-7779-79EB-93DB-30B557F471FE}" dt="2022-11-14T18:50:03.514" v="313"/>
          <ac:spMkLst>
            <pc:docMk/>
            <pc:sldMk cId="69450260" sldId="487"/>
            <ac:spMk id="21" creationId="{F72A83E2-5708-CC00-BDCB-788CD29C08DF}"/>
          </ac:spMkLst>
        </pc:spChg>
        <pc:spChg chg="add del mod">
          <ac:chgData name="Darcy C. Ma" userId="S::darcym5@uw.edu::a9f8952e-4070-473e-b450-9b43c08f38be" providerId="AD" clId="Web-{C2CB1B44-7779-79EB-93DB-30B557F471FE}" dt="2022-11-14T18:49:32.404" v="309"/>
          <ac:spMkLst>
            <pc:docMk/>
            <pc:sldMk cId="69450260" sldId="487"/>
            <ac:spMk id="22" creationId="{038E497A-F550-8CCD-E4EE-A417BBA92DC4}"/>
          </ac:spMkLst>
        </pc:spChg>
        <pc:picChg chg="add mod">
          <ac:chgData name="Darcy C. Ma" userId="S::darcym5@uw.edu::a9f8952e-4070-473e-b450-9b43c08f38be" providerId="AD" clId="Web-{C2CB1B44-7779-79EB-93DB-30B557F471FE}" dt="2022-11-14T19:41:42.640" v="345" actId="1076"/>
          <ac:picMkLst>
            <pc:docMk/>
            <pc:sldMk cId="69450260" sldId="487"/>
            <ac:picMk id="9" creationId="{DDE9204D-7245-02CB-7975-8CBF39F7C2FD}"/>
          </ac:picMkLst>
        </pc:picChg>
        <pc:picChg chg="add mod">
          <ac:chgData name="Darcy C. Ma" userId="S::darcym5@uw.edu::a9f8952e-4070-473e-b450-9b43c08f38be" providerId="AD" clId="Web-{C2CB1B44-7779-79EB-93DB-30B557F471FE}" dt="2022-11-14T19:41:39.968" v="344" actId="1076"/>
          <ac:picMkLst>
            <pc:docMk/>
            <pc:sldMk cId="69450260" sldId="487"/>
            <ac:picMk id="10" creationId="{14E32473-4177-E35C-247C-7F2B5EEF47B2}"/>
          </ac:picMkLst>
        </pc:picChg>
        <pc:picChg chg="add mod">
          <ac:chgData name="Darcy C. Ma" userId="S::darcym5@uw.edu::a9f8952e-4070-473e-b450-9b43c08f38be" providerId="AD" clId="Web-{C2CB1B44-7779-79EB-93DB-30B557F471FE}" dt="2022-11-14T19:42:25.954" v="351" actId="1076"/>
          <ac:picMkLst>
            <pc:docMk/>
            <pc:sldMk cId="69450260" sldId="487"/>
            <ac:picMk id="17" creationId="{802C7A52-827C-F3EA-3AB8-15D846F6C387}"/>
          </ac:picMkLst>
        </pc:picChg>
        <pc:picChg chg="add mod">
          <ac:chgData name="Darcy C. Ma" userId="S::darcym5@uw.edu::a9f8952e-4070-473e-b450-9b43c08f38be" providerId="AD" clId="Web-{C2CB1B44-7779-79EB-93DB-30B557F471FE}" dt="2022-11-14T19:45:19.834" v="357" actId="1076"/>
          <ac:picMkLst>
            <pc:docMk/>
            <pc:sldMk cId="69450260" sldId="487"/>
            <ac:picMk id="19" creationId="{036848B9-2866-9B90-0A0A-6BACEA051800}"/>
          </ac:picMkLst>
        </pc:picChg>
        <pc:picChg chg="add mod">
          <ac:chgData name="Darcy C. Ma" userId="S::darcym5@uw.edu::a9f8952e-4070-473e-b450-9b43c08f38be" providerId="AD" clId="Web-{C2CB1B44-7779-79EB-93DB-30B557F471FE}" dt="2022-11-14T19:46:57.384" v="384" actId="1076"/>
          <ac:picMkLst>
            <pc:docMk/>
            <pc:sldMk cId="69450260" sldId="487"/>
            <ac:picMk id="21" creationId="{A5AB77CA-3DFA-E4B1-96AC-11C01C11C557}"/>
          </ac:picMkLst>
        </pc:picChg>
      </pc:sldChg>
      <pc:sldChg chg="addSp delSp modSp add ord replId">
        <pc:chgData name="Darcy C. Ma" userId="S::darcym5@uw.edu::a9f8952e-4070-473e-b450-9b43c08f38be" providerId="AD" clId="Web-{C2CB1B44-7779-79EB-93DB-30B557F471FE}" dt="2022-11-14T20:55:27.053" v="1053" actId="1076"/>
        <pc:sldMkLst>
          <pc:docMk/>
          <pc:sldMk cId="521704302" sldId="488"/>
        </pc:sldMkLst>
        <pc:spChg chg="del">
          <ac:chgData name="Darcy C. Ma" userId="S::darcym5@uw.edu::a9f8952e-4070-473e-b450-9b43c08f38be" providerId="AD" clId="Web-{C2CB1B44-7779-79EB-93DB-30B557F471FE}" dt="2022-11-14T20:05:41.230" v="577"/>
          <ac:spMkLst>
            <pc:docMk/>
            <pc:sldMk cId="521704302" sldId="488"/>
            <ac:spMk id="3" creationId="{EE20C086-4279-4B6B-9A29-BAB4DAA01AC1}"/>
          </ac:spMkLst>
        </pc:spChg>
        <pc:spChg chg="del">
          <ac:chgData name="Darcy C. Ma" userId="S::darcym5@uw.edu::a9f8952e-4070-473e-b450-9b43c08f38be" providerId="AD" clId="Web-{C2CB1B44-7779-79EB-93DB-30B557F471FE}" dt="2022-11-14T20:05:42.887" v="578"/>
          <ac:spMkLst>
            <pc:docMk/>
            <pc:sldMk cId="521704302" sldId="488"/>
            <ac:spMk id="4" creationId="{DBBAC8AA-52A2-46EF-A907-F220667BD98A}"/>
          </ac:spMkLst>
        </pc:spChg>
        <pc:spChg chg="mod">
          <ac:chgData name="Darcy C. Ma" userId="S::darcym5@uw.edu::a9f8952e-4070-473e-b450-9b43c08f38be" providerId="AD" clId="Web-{C2CB1B44-7779-79EB-93DB-30B557F471FE}" dt="2022-11-14T20:45:21.066" v="1020" actId="1076"/>
          <ac:spMkLst>
            <pc:docMk/>
            <pc:sldMk cId="521704302" sldId="488"/>
            <ac:spMk id="5" creationId="{56D5AFBE-7B92-3773-6412-AB110CD1007D}"/>
          </ac:spMkLst>
        </pc:spChg>
        <pc:spChg chg="add mod">
          <ac:chgData name="Darcy C. Ma" userId="S::darcym5@uw.edu::a9f8952e-4070-473e-b450-9b43c08f38be" providerId="AD" clId="Web-{C2CB1B44-7779-79EB-93DB-30B557F471FE}" dt="2022-11-14T20:25:02.780" v="816" actId="1076"/>
          <ac:spMkLst>
            <pc:docMk/>
            <pc:sldMk cId="521704302" sldId="488"/>
            <ac:spMk id="6" creationId="{B12F4501-EAA7-FE24-CBA4-B65D911754FE}"/>
          </ac:spMkLst>
        </pc:spChg>
        <pc:spChg chg="mod">
          <ac:chgData name="Darcy C. Ma" userId="S::darcym5@uw.edu::a9f8952e-4070-473e-b450-9b43c08f38be" providerId="AD" clId="Web-{C2CB1B44-7779-79EB-93DB-30B557F471FE}" dt="2022-11-14T20:53:27.174" v="1044" actId="20577"/>
          <ac:spMkLst>
            <pc:docMk/>
            <pc:sldMk cId="521704302" sldId="488"/>
            <ac:spMk id="9" creationId="{CBE1513A-332E-9C7B-EF81-8C8A08705757}"/>
          </ac:spMkLst>
        </pc:spChg>
        <pc:spChg chg="mod">
          <ac:chgData name="Darcy C. Ma" userId="S::darcym5@uw.edu::a9f8952e-4070-473e-b450-9b43c08f38be" providerId="AD" clId="Web-{C2CB1B44-7779-79EB-93DB-30B557F471FE}" dt="2022-11-14T20:55:27.053" v="1053" actId="1076"/>
          <ac:spMkLst>
            <pc:docMk/>
            <pc:sldMk cId="521704302" sldId="488"/>
            <ac:spMk id="10" creationId="{4A00162A-CA52-09DD-F257-5C39D59B3EB6}"/>
          </ac:spMkLst>
        </pc:spChg>
        <pc:spChg chg="mod">
          <ac:chgData name="Darcy C. Ma" userId="S::darcym5@uw.edu::a9f8952e-4070-473e-b450-9b43c08f38be" providerId="AD" clId="Web-{C2CB1B44-7779-79EB-93DB-30B557F471FE}" dt="2022-11-14T20:53:27.284" v="1046" actId="20577"/>
          <ac:spMkLst>
            <pc:docMk/>
            <pc:sldMk cId="521704302" sldId="488"/>
            <ac:spMk id="12" creationId="{059E9A60-2F69-A7D0-C1E8-614BAB0154E2}"/>
          </ac:spMkLst>
        </pc:spChg>
        <pc:spChg chg="add mod">
          <ac:chgData name="Darcy C. Ma" userId="S::darcym5@uw.edu::a9f8952e-4070-473e-b450-9b43c08f38be" providerId="AD" clId="Web-{C2CB1B44-7779-79EB-93DB-30B557F471FE}" dt="2022-11-14T20:24:16.748" v="775" actId="1076"/>
          <ac:spMkLst>
            <pc:docMk/>
            <pc:sldMk cId="521704302" sldId="488"/>
            <ac:spMk id="13" creationId="{C3A60ED7-211C-ECE7-0B6D-15715C3D0CD9}"/>
          </ac:spMkLst>
        </pc:spChg>
        <pc:spChg chg="mod">
          <ac:chgData name="Darcy C. Ma" userId="S::darcym5@uw.edu::a9f8952e-4070-473e-b450-9b43c08f38be" providerId="AD" clId="Web-{C2CB1B44-7779-79EB-93DB-30B557F471FE}" dt="2022-11-14T20:24:51.561" v="813" actId="1076"/>
          <ac:spMkLst>
            <pc:docMk/>
            <pc:sldMk cId="521704302" sldId="488"/>
            <ac:spMk id="15" creationId="{792CFB6F-AA52-F658-1DBB-0C8CC84FD278}"/>
          </ac:spMkLst>
        </pc:spChg>
        <pc:spChg chg="add del">
          <ac:chgData name="Darcy C. Ma" userId="S::darcym5@uw.edu::a9f8952e-4070-473e-b450-9b43c08f38be" providerId="AD" clId="Web-{C2CB1B44-7779-79EB-93DB-30B557F471FE}" dt="2022-11-14T20:43:15.016" v="995"/>
          <ac:spMkLst>
            <pc:docMk/>
            <pc:sldMk cId="521704302" sldId="488"/>
            <ac:spMk id="18" creationId="{EFA2C51C-BA04-B370-8E69-CB36D1D74B56}"/>
          </ac:spMkLst>
        </pc:spChg>
        <pc:spChg chg="add mod">
          <ac:chgData name="Darcy C. Ma" userId="S::darcym5@uw.edu::a9f8952e-4070-473e-b450-9b43c08f38be" providerId="AD" clId="Web-{C2CB1B44-7779-79EB-93DB-30B557F471FE}" dt="2022-11-14T20:45:15.363" v="1019" actId="20577"/>
          <ac:spMkLst>
            <pc:docMk/>
            <pc:sldMk cId="521704302" sldId="488"/>
            <ac:spMk id="20" creationId="{B0649D99-1FEB-8693-7B00-7C77C70BE9CE}"/>
          </ac:spMkLst>
        </pc:spChg>
        <pc:picChg chg="add mod">
          <ac:chgData name="Darcy C. Ma" userId="S::darcym5@uw.edu::a9f8952e-4070-473e-b450-9b43c08f38be" providerId="AD" clId="Web-{C2CB1B44-7779-79EB-93DB-30B557F471FE}" dt="2022-11-14T20:24:53.233" v="814" actId="1076"/>
          <ac:picMkLst>
            <pc:docMk/>
            <pc:sldMk cId="521704302" sldId="488"/>
            <ac:picMk id="2" creationId="{8C791ACD-8F22-A797-5D01-898F2E1C5AF2}"/>
          </ac:picMkLst>
        </pc:picChg>
        <pc:picChg chg="add mod">
          <ac:chgData name="Darcy C. Ma" userId="S::darcym5@uw.edu::a9f8952e-4070-473e-b450-9b43c08f38be" providerId="AD" clId="Web-{C2CB1B44-7779-79EB-93DB-30B557F471FE}" dt="2022-11-14T20:20:14.553" v="750" actId="1076"/>
          <ac:picMkLst>
            <pc:docMk/>
            <pc:sldMk cId="521704302" sldId="488"/>
            <ac:picMk id="8" creationId="{6FED07C0-B44A-B373-3868-CD50995C68B7}"/>
          </ac:picMkLst>
        </pc:picChg>
        <pc:picChg chg="del mod">
          <ac:chgData name="Darcy C. Ma" userId="S::darcym5@uw.edu::a9f8952e-4070-473e-b450-9b43c08f38be" providerId="AD" clId="Web-{C2CB1B44-7779-79EB-93DB-30B557F471FE}" dt="2022-11-14T20:55:10.881" v="1049"/>
          <ac:picMkLst>
            <pc:docMk/>
            <pc:sldMk cId="521704302" sldId="488"/>
            <ac:picMk id="11" creationId="{BD643116-AB7E-04A1-C037-11B74EFE45D9}"/>
          </ac:picMkLst>
        </pc:picChg>
        <pc:picChg chg="add mod">
          <ac:chgData name="Darcy C. Ma" userId="S::darcym5@uw.edu::a9f8952e-4070-473e-b450-9b43c08f38be" providerId="AD" clId="Web-{C2CB1B44-7779-79EB-93DB-30B557F471FE}" dt="2022-11-14T20:23:42.122" v="772" actId="1076"/>
          <ac:picMkLst>
            <pc:docMk/>
            <pc:sldMk cId="521704302" sldId="488"/>
            <ac:picMk id="16" creationId="{E6C67B4D-0B82-E43D-671F-F67BC0812AD2}"/>
          </ac:picMkLst>
        </pc:picChg>
        <pc:picChg chg="add mod">
          <ac:chgData name="Darcy C. Ma" userId="S::darcym5@uw.edu::a9f8952e-4070-473e-b450-9b43c08f38be" providerId="AD" clId="Web-{C2CB1B44-7779-79EB-93DB-30B557F471FE}" dt="2022-11-14T20:55:19.178" v="1052" actId="1076"/>
          <ac:picMkLst>
            <pc:docMk/>
            <pc:sldMk cId="521704302" sldId="488"/>
            <ac:picMk id="21" creationId="{96BBFA73-EB44-12F3-C98F-2AA74A57A728}"/>
          </ac:picMkLst>
        </pc:picChg>
        <pc:cxnChg chg="add mod">
          <ac:chgData name="Darcy C. Ma" userId="S::darcym5@uw.edu::a9f8952e-4070-473e-b450-9b43c08f38be" providerId="AD" clId="Web-{C2CB1B44-7779-79EB-93DB-30B557F471FE}" dt="2022-11-14T20:42:56.562" v="993" actId="14100"/>
          <ac:cxnSpMkLst>
            <pc:docMk/>
            <pc:sldMk cId="521704302" sldId="488"/>
            <ac:cxnSpMk id="17" creationId="{3EEED755-3FD0-359F-9FF7-53FF3AD2CBEE}"/>
          </ac:cxnSpMkLst>
        </pc:cxnChg>
      </pc:sldChg>
      <pc:sldChg chg="addSp delSp modSp add replId">
        <pc:chgData name="Darcy C. Ma" userId="S::darcym5@uw.edu::a9f8952e-4070-473e-b450-9b43c08f38be" providerId="AD" clId="Web-{C2CB1B44-7779-79EB-93DB-30B557F471FE}" dt="2022-11-14T21:20:02.737" v="1253" actId="1076"/>
        <pc:sldMkLst>
          <pc:docMk/>
          <pc:sldMk cId="2077712508" sldId="489"/>
        </pc:sldMkLst>
        <pc:spChg chg="mod">
          <ac:chgData name="Darcy C. Ma" userId="S::darcym5@uw.edu::a9f8952e-4070-473e-b450-9b43c08f38be" providerId="AD" clId="Web-{C2CB1B44-7779-79EB-93DB-30B557F471FE}" dt="2022-11-14T21:20:02.737" v="1253" actId="1076"/>
          <ac:spMkLst>
            <pc:docMk/>
            <pc:sldMk cId="2077712508" sldId="489"/>
            <ac:spMk id="3" creationId="{EE20C086-4279-4B6B-9A29-BAB4DAA01AC1}"/>
          </ac:spMkLst>
        </pc:spChg>
        <pc:spChg chg="add del mod">
          <ac:chgData name="Darcy C. Ma" userId="S::darcym5@uw.edu::a9f8952e-4070-473e-b450-9b43c08f38be" providerId="AD" clId="Web-{C2CB1B44-7779-79EB-93DB-30B557F471FE}" dt="2022-11-14T21:18:32.547" v="1092"/>
          <ac:spMkLst>
            <pc:docMk/>
            <pc:sldMk cId="2077712508" sldId="489"/>
            <ac:spMk id="4" creationId="{DB5BAD5F-7243-5E92-CE46-A13F9C87AEB9}"/>
          </ac:spMkLst>
        </pc:spChg>
        <pc:spChg chg="mod">
          <ac:chgData name="Darcy C. Ma" userId="S::darcym5@uw.edu::a9f8952e-4070-473e-b450-9b43c08f38be" providerId="AD" clId="Web-{C2CB1B44-7779-79EB-93DB-30B557F471FE}" dt="2022-11-14T21:20:01.893" v="1252" actId="20577"/>
          <ac:spMkLst>
            <pc:docMk/>
            <pc:sldMk cId="2077712508" sldId="489"/>
            <ac:spMk id="6" creationId="{EC90563F-B930-1BC2-C8DC-7C2E98664F28}"/>
          </ac:spMkLst>
        </pc:spChg>
        <pc:spChg chg="add mod">
          <ac:chgData name="Darcy C. Ma" userId="S::darcym5@uw.edu::a9f8952e-4070-473e-b450-9b43c08f38be" providerId="AD" clId="Web-{C2CB1B44-7779-79EB-93DB-30B557F471FE}" dt="2022-11-14T20:53:27.096" v="1041" actId="20577"/>
          <ac:spMkLst>
            <pc:docMk/>
            <pc:sldMk cId="2077712508" sldId="489"/>
            <ac:spMk id="7" creationId="{986ECDB8-C15A-9247-61FC-43817D9B20E2}"/>
          </ac:spMkLst>
        </pc:spChg>
        <pc:spChg chg="add mod">
          <ac:chgData name="Darcy C. Ma" userId="S::darcym5@uw.edu::a9f8952e-4070-473e-b450-9b43c08f38be" providerId="AD" clId="Web-{C2CB1B44-7779-79EB-93DB-30B557F471FE}" dt="2022-11-14T21:18:57.579" v="1128" actId="1076"/>
          <ac:spMkLst>
            <pc:docMk/>
            <pc:sldMk cId="2077712508" sldId="489"/>
            <ac:spMk id="8" creationId="{83AAE6A7-AF55-F880-2F9A-952F509B068C}"/>
          </ac:spMkLst>
        </pc:spChg>
        <pc:picChg chg="mod">
          <ac:chgData name="Darcy C. Ma" userId="S::darcym5@uw.edu::a9f8952e-4070-473e-b450-9b43c08f38be" providerId="AD" clId="Web-{C2CB1B44-7779-79EB-93DB-30B557F471FE}" dt="2022-11-14T21:19:43.737" v="1219" actId="1076"/>
          <ac:picMkLst>
            <pc:docMk/>
            <pc:sldMk cId="2077712508" sldId="489"/>
            <ac:picMk id="2" creationId="{F77B4D91-D774-DE54-E4E8-2ECF41469F36}"/>
          </ac:picMkLst>
        </pc:picChg>
      </pc:sldChg>
    </pc:docChg>
  </pc:docChgLst>
  <pc:docChgLst>
    <pc:chgData name="Aakash Neve" userId="bb898913-323d-4ab8-a2c8-8154bbdcb13b" providerId="ADAL" clId="{A2720DFF-313F-4EF5-AEC4-FB722D27FC83}"/>
    <pc:docChg chg="undo redo custSel addSld delSld modSld sldOrd delSection modSection">
      <pc:chgData name="Aakash Neve" userId="bb898913-323d-4ab8-a2c8-8154bbdcb13b" providerId="ADAL" clId="{A2720DFF-313F-4EF5-AEC4-FB722D27FC83}" dt="2022-11-25T20:41:55.148" v="4297" actId="2890"/>
      <pc:docMkLst>
        <pc:docMk/>
      </pc:docMkLst>
      <pc:sldChg chg="delSp mod modCm">
        <pc:chgData name="Aakash Neve" userId="bb898913-323d-4ab8-a2c8-8154bbdcb13b" providerId="ADAL" clId="{A2720DFF-313F-4EF5-AEC4-FB722D27FC83}" dt="2022-11-15T18:06:00.065" v="2591"/>
        <pc:sldMkLst>
          <pc:docMk/>
          <pc:sldMk cId="3621893580" sldId="348"/>
        </pc:sldMkLst>
        <pc:spChg chg="del">
          <ac:chgData name="Aakash Neve" userId="bb898913-323d-4ab8-a2c8-8154bbdcb13b" providerId="ADAL" clId="{A2720DFF-313F-4EF5-AEC4-FB722D27FC83}" dt="2022-11-15T18:02:26.608" v="2590" actId="478"/>
          <ac:spMkLst>
            <pc:docMk/>
            <pc:sldMk cId="3621893580" sldId="348"/>
            <ac:spMk id="7" creationId="{BED966AE-B51A-EC7F-F30E-AA40C9B7BDD1}"/>
          </ac:spMkLst>
        </pc:spChg>
      </pc:sldChg>
      <pc:sldChg chg="modSp mod">
        <pc:chgData name="Aakash Neve" userId="bb898913-323d-4ab8-a2c8-8154bbdcb13b" providerId="ADAL" clId="{A2720DFF-313F-4EF5-AEC4-FB722D27FC83}" dt="2022-11-15T23:53:49.625" v="4263" actId="1076"/>
        <pc:sldMkLst>
          <pc:docMk/>
          <pc:sldMk cId="1079926614" sldId="352"/>
        </pc:sldMkLst>
        <pc:spChg chg="mod">
          <ac:chgData name="Aakash Neve" userId="bb898913-323d-4ab8-a2c8-8154bbdcb13b" providerId="ADAL" clId="{A2720DFF-313F-4EF5-AEC4-FB722D27FC83}" dt="2022-11-15T23:53:49.625" v="4263" actId="1076"/>
          <ac:spMkLst>
            <pc:docMk/>
            <pc:sldMk cId="1079926614" sldId="352"/>
            <ac:spMk id="16" creationId="{ECE314E1-54AA-4837-8A7A-33B5D2063229}"/>
          </ac:spMkLst>
        </pc:spChg>
      </pc:sldChg>
      <pc:sldChg chg="del">
        <pc:chgData name="Aakash Neve" userId="bb898913-323d-4ab8-a2c8-8154bbdcb13b" providerId="ADAL" clId="{A2720DFF-313F-4EF5-AEC4-FB722D27FC83}" dt="2022-11-14T03:15:08.292" v="39" actId="47"/>
        <pc:sldMkLst>
          <pc:docMk/>
          <pc:sldMk cId="493375655" sldId="478"/>
        </pc:sldMkLst>
      </pc:sldChg>
      <pc:sldChg chg="del">
        <pc:chgData name="Aakash Neve" userId="bb898913-323d-4ab8-a2c8-8154bbdcb13b" providerId="ADAL" clId="{A2720DFF-313F-4EF5-AEC4-FB722D27FC83}" dt="2022-11-14T03:15:09.176" v="40" actId="47"/>
        <pc:sldMkLst>
          <pc:docMk/>
          <pc:sldMk cId="3311699359" sldId="479"/>
        </pc:sldMkLst>
      </pc:sldChg>
      <pc:sldChg chg="add del setBg">
        <pc:chgData name="Aakash Neve" userId="bb898913-323d-4ab8-a2c8-8154bbdcb13b" providerId="ADAL" clId="{A2720DFF-313F-4EF5-AEC4-FB722D27FC83}" dt="2022-11-14T03:13:52.866" v="3"/>
        <pc:sldMkLst>
          <pc:docMk/>
          <pc:sldMk cId="1159491561" sldId="481"/>
        </pc:sldMkLst>
      </pc:sldChg>
      <pc:sldChg chg="addSp delSp modSp add mod ord modCm modNotesTx">
        <pc:chgData name="Aakash Neve" userId="bb898913-323d-4ab8-a2c8-8154bbdcb13b" providerId="ADAL" clId="{A2720DFF-313F-4EF5-AEC4-FB722D27FC83}" dt="2022-11-24T19:26:50.886" v="4295" actId="27918"/>
        <pc:sldMkLst>
          <pc:docMk/>
          <pc:sldMk cId="1858321953" sldId="481"/>
        </pc:sldMkLst>
        <pc:spChg chg="add mod">
          <ac:chgData name="Aakash Neve" userId="bb898913-323d-4ab8-a2c8-8154bbdcb13b" providerId="ADAL" clId="{A2720DFF-313F-4EF5-AEC4-FB722D27FC83}" dt="2022-11-15T19:15:41.060" v="2907" actId="164"/>
          <ac:spMkLst>
            <pc:docMk/>
            <pc:sldMk cId="1858321953" sldId="481"/>
            <ac:spMk id="2" creationId="{79838032-778E-D169-2760-682128352167}"/>
          </ac:spMkLst>
        </pc:spChg>
        <pc:spChg chg="del">
          <ac:chgData name="Aakash Neve" userId="bb898913-323d-4ab8-a2c8-8154bbdcb13b" providerId="ADAL" clId="{A2720DFF-313F-4EF5-AEC4-FB722D27FC83}" dt="2022-11-14T03:14:46.145" v="35" actId="478"/>
          <ac:spMkLst>
            <pc:docMk/>
            <pc:sldMk cId="1858321953" sldId="481"/>
            <ac:spMk id="3" creationId="{EE20C086-4279-4B6B-9A29-BAB4DAA01AC1}"/>
          </ac:spMkLst>
        </pc:spChg>
        <pc:spChg chg="add mod ord">
          <ac:chgData name="Aakash Neve" userId="bb898913-323d-4ab8-a2c8-8154bbdcb13b" providerId="ADAL" clId="{A2720DFF-313F-4EF5-AEC4-FB722D27FC83}" dt="2022-11-15T19:15:41.060" v="2907" actId="164"/>
          <ac:spMkLst>
            <pc:docMk/>
            <pc:sldMk cId="1858321953" sldId="481"/>
            <ac:spMk id="3" creationId="{EE463C0D-6066-25A2-1A51-2C2ECCA7FB3B}"/>
          </ac:spMkLst>
        </pc:spChg>
        <pc:spChg chg="del">
          <ac:chgData name="Aakash Neve" userId="bb898913-323d-4ab8-a2c8-8154bbdcb13b" providerId="ADAL" clId="{A2720DFF-313F-4EF5-AEC4-FB722D27FC83}" dt="2022-11-14T03:14:46.750" v="36" actId="478"/>
          <ac:spMkLst>
            <pc:docMk/>
            <pc:sldMk cId="1858321953" sldId="481"/>
            <ac:spMk id="4" creationId="{DBBAC8AA-52A2-46EF-A907-F220667BD98A}"/>
          </ac:spMkLst>
        </pc:spChg>
        <pc:spChg chg="mod">
          <ac:chgData name="Aakash Neve" userId="bb898913-323d-4ab8-a2c8-8154bbdcb13b" providerId="ADAL" clId="{A2720DFF-313F-4EF5-AEC4-FB722D27FC83}" dt="2022-11-14T03:14:42.591" v="34" actId="207"/>
          <ac:spMkLst>
            <pc:docMk/>
            <pc:sldMk cId="1858321953" sldId="481"/>
            <ac:spMk id="5" creationId="{56D5AFBE-7B92-3773-6412-AB110CD1007D}"/>
          </ac:spMkLst>
        </pc:spChg>
        <pc:spChg chg="add mod">
          <ac:chgData name="Aakash Neve" userId="bb898913-323d-4ab8-a2c8-8154bbdcb13b" providerId="ADAL" clId="{A2720DFF-313F-4EF5-AEC4-FB722D27FC83}" dt="2022-11-15T19:20:21.362" v="2960" actId="164"/>
          <ac:spMkLst>
            <pc:docMk/>
            <pc:sldMk cId="1858321953" sldId="481"/>
            <ac:spMk id="7" creationId="{083AFF2A-28AC-25F8-EA66-4AC4C7DB373C}"/>
          </ac:spMkLst>
        </pc:spChg>
        <pc:spChg chg="add del mod">
          <ac:chgData name="Aakash Neve" userId="bb898913-323d-4ab8-a2c8-8154bbdcb13b" providerId="ADAL" clId="{A2720DFF-313F-4EF5-AEC4-FB722D27FC83}" dt="2022-11-14T03:16:56.092" v="54" actId="478"/>
          <ac:spMkLst>
            <pc:docMk/>
            <pc:sldMk cId="1858321953" sldId="481"/>
            <ac:spMk id="8" creationId="{2984A8FF-4A7B-BED5-373C-292EFD9F0153}"/>
          </ac:spMkLst>
        </pc:spChg>
        <pc:spChg chg="add mod ord">
          <ac:chgData name="Aakash Neve" userId="bb898913-323d-4ab8-a2c8-8154bbdcb13b" providerId="ADAL" clId="{A2720DFF-313F-4EF5-AEC4-FB722D27FC83}" dt="2022-11-15T19:20:21.362" v="2960" actId="164"/>
          <ac:spMkLst>
            <pc:docMk/>
            <pc:sldMk cId="1858321953" sldId="481"/>
            <ac:spMk id="8" creationId="{843629DA-0536-7FDB-79C7-7B89A087EC3F}"/>
          </ac:spMkLst>
        </pc:spChg>
        <pc:spChg chg="add del mod">
          <ac:chgData name="Aakash Neve" userId="bb898913-323d-4ab8-a2c8-8154bbdcb13b" providerId="ADAL" clId="{A2720DFF-313F-4EF5-AEC4-FB722D27FC83}" dt="2022-11-14T03:16:54.405" v="52" actId="478"/>
          <ac:spMkLst>
            <pc:docMk/>
            <pc:sldMk cId="1858321953" sldId="481"/>
            <ac:spMk id="9" creationId="{0DFE6758-A839-2E9F-2D88-84CF6E6B810A}"/>
          </ac:spMkLst>
        </pc:spChg>
        <pc:spChg chg="add mod ord">
          <ac:chgData name="Aakash Neve" userId="bb898913-323d-4ab8-a2c8-8154bbdcb13b" providerId="ADAL" clId="{A2720DFF-313F-4EF5-AEC4-FB722D27FC83}" dt="2022-11-15T19:19:29.433" v="2953" actId="164"/>
          <ac:spMkLst>
            <pc:docMk/>
            <pc:sldMk cId="1858321953" sldId="481"/>
            <ac:spMk id="9" creationId="{91302613-BA63-4844-2E20-B7057C147CBE}"/>
          </ac:spMkLst>
        </pc:spChg>
        <pc:spChg chg="add mod ord">
          <ac:chgData name="Aakash Neve" userId="bb898913-323d-4ab8-a2c8-8154bbdcb13b" providerId="ADAL" clId="{A2720DFF-313F-4EF5-AEC4-FB722D27FC83}" dt="2022-11-15T19:18:45.532" v="2948" actId="164"/>
          <ac:spMkLst>
            <pc:docMk/>
            <pc:sldMk cId="1858321953" sldId="481"/>
            <ac:spMk id="10" creationId="{04B2FC8F-D399-5A6C-F879-7D0B5A2D3C62}"/>
          </ac:spMkLst>
        </pc:spChg>
        <pc:spChg chg="add del mod">
          <ac:chgData name="Aakash Neve" userId="bb898913-323d-4ab8-a2c8-8154bbdcb13b" providerId="ADAL" clId="{A2720DFF-313F-4EF5-AEC4-FB722D27FC83}" dt="2022-11-14T03:16:56.843" v="55" actId="478"/>
          <ac:spMkLst>
            <pc:docMk/>
            <pc:sldMk cId="1858321953" sldId="481"/>
            <ac:spMk id="10" creationId="{15F8B40D-E0D6-B982-7580-B9CB2DC03CF8}"/>
          </ac:spMkLst>
        </pc:spChg>
        <pc:spChg chg="add del mod">
          <ac:chgData name="Aakash Neve" userId="bb898913-323d-4ab8-a2c8-8154bbdcb13b" providerId="ADAL" clId="{A2720DFF-313F-4EF5-AEC4-FB722D27FC83}" dt="2022-11-14T03:16:54.405" v="52" actId="478"/>
          <ac:spMkLst>
            <pc:docMk/>
            <pc:sldMk cId="1858321953" sldId="481"/>
            <ac:spMk id="11" creationId="{8474C15C-D85B-AE53-5CC1-6BDEDA2DB5CD}"/>
          </ac:spMkLst>
        </pc:spChg>
        <pc:spChg chg="add mod ord">
          <ac:chgData name="Aakash Neve" userId="bb898913-323d-4ab8-a2c8-8154bbdcb13b" providerId="ADAL" clId="{A2720DFF-313F-4EF5-AEC4-FB722D27FC83}" dt="2022-11-15T19:18:00.564" v="2941" actId="164"/>
          <ac:spMkLst>
            <pc:docMk/>
            <pc:sldMk cId="1858321953" sldId="481"/>
            <ac:spMk id="11" creationId="{D0D33886-EAC4-2E67-ECD0-D7C03DBBDDA4}"/>
          </ac:spMkLst>
        </pc:spChg>
        <pc:spChg chg="add del mod">
          <ac:chgData name="Aakash Neve" userId="bb898913-323d-4ab8-a2c8-8154bbdcb13b" providerId="ADAL" clId="{A2720DFF-313F-4EF5-AEC4-FB722D27FC83}" dt="2022-11-14T03:16:54.405" v="52" actId="478"/>
          <ac:spMkLst>
            <pc:docMk/>
            <pc:sldMk cId="1858321953" sldId="481"/>
            <ac:spMk id="12" creationId="{92C61CCF-250C-92CA-1C81-F863E9030311}"/>
          </ac:spMkLst>
        </pc:spChg>
        <pc:spChg chg="add mod">
          <ac:chgData name="Aakash Neve" userId="bb898913-323d-4ab8-a2c8-8154bbdcb13b" providerId="ADAL" clId="{A2720DFF-313F-4EF5-AEC4-FB722D27FC83}" dt="2022-11-15T19:20:21.362" v="2960" actId="164"/>
          <ac:spMkLst>
            <pc:docMk/>
            <pc:sldMk cId="1858321953" sldId="481"/>
            <ac:spMk id="13" creationId="{9925FFC8-08DE-F575-7F6C-F3A9722AF27C}"/>
          </ac:spMkLst>
        </pc:spChg>
        <pc:spChg chg="add mod">
          <ac:chgData name="Aakash Neve" userId="bb898913-323d-4ab8-a2c8-8154bbdcb13b" providerId="ADAL" clId="{A2720DFF-313F-4EF5-AEC4-FB722D27FC83}" dt="2022-11-15T19:19:29.433" v="2953" actId="164"/>
          <ac:spMkLst>
            <pc:docMk/>
            <pc:sldMk cId="1858321953" sldId="481"/>
            <ac:spMk id="14" creationId="{E923C876-8AB4-A7AC-7B8F-79326E85D560}"/>
          </ac:spMkLst>
        </pc:spChg>
        <pc:spChg chg="add del mod">
          <ac:chgData name="Aakash Neve" userId="bb898913-323d-4ab8-a2c8-8154bbdcb13b" providerId="ADAL" clId="{A2720DFF-313F-4EF5-AEC4-FB722D27FC83}" dt="2022-11-14T03:16:59.087" v="57" actId="478"/>
          <ac:spMkLst>
            <pc:docMk/>
            <pc:sldMk cId="1858321953" sldId="481"/>
            <ac:spMk id="15" creationId="{E5044797-1367-AB6B-0039-69DCF60BD114}"/>
          </ac:spMkLst>
        </pc:spChg>
        <pc:spChg chg="add del mod">
          <ac:chgData name="Aakash Neve" userId="bb898913-323d-4ab8-a2c8-8154bbdcb13b" providerId="ADAL" clId="{A2720DFF-313F-4EF5-AEC4-FB722D27FC83}" dt="2022-11-14T03:17:00.698" v="58" actId="478"/>
          <ac:spMkLst>
            <pc:docMk/>
            <pc:sldMk cId="1858321953" sldId="481"/>
            <ac:spMk id="16" creationId="{18185487-0D72-9B3E-98A1-55CE5EADECA4}"/>
          </ac:spMkLst>
        </pc:spChg>
        <pc:spChg chg="add del mod">
          <ac:chgData name="Aakash Neve" userId="bb898913-323d-4ab8-a2c8-8154bbdcb13b" providerId="ADAL" clId="{A2720DFF-313F-4EF5-AEC4-FB722D27FC83}" dt="2022-11-14T03:17:03.091" v="60" actId="478"/>
          <ac:spMkLst>
            <pc:docMk/>
            <pc:sldMk cId="1858321953" sldId="481"/>
            <ac:spMk id="17" creationId="{167B5C1F-64D4-301D-FEF0-78D5DD229AA5}"/>
          </ac:spMkLst>
        </pc:spChg>
        <pc:spChg chg="add del mod">
          <ac:chgData name="Aakash Neve" userId="bb898913-323d-4ab8-a2c8-8154bbdcb13b" providerId="ADAL" clId="{A2720DFF-313F-4EF5-AEC4-FB722D27FC83}" dt="2022-11-14T03:17:04.352" v="61" actId="478"/>
          <ac:spMkLst>
            <pc:docMk/>
            <pc:sldMk cId="1858321953" sldId="481"/>
            <ac:spMk id="18" creationId="{CB181B5F-7E99-2A71-05B6-B9E9093ACBD0}"/>
          </ac:spMkLst>
        </pc:spChg>
        <pc:spChg chg="add del mod">
          <ac:chgData name="Aakash Neve" userId="bb898913-323d-4ab8-a2c8-8154bbdcb13b" providerId="ADAL" clId="{A2720DFF-313F-4EF5-AEC4-FB722D27FC83}" dt="2022-11-14T03:17:06.305" v="62" actId="478"/>
          <ac:spMkLst>
            <pc:docMk/>
            <pc:sldMk cId="1858321953" sldId="481"/>
            <ac:spMk id="19" creationId="{97C859C3-B537-16AA-77B7-D9D58F271397}"/>
          </ac:spMkLst>
        </pc:spChg>
        <pc:spChg chg="add mod">
          <ac:chgData name="Aakash Neve" userId="bb898913-323d-4ab8-a2c8-8154bbdcb13b" providerId="ADAL" clId="{A2720DFF-313F-4EF5-AEC4-FB722D27FC83}" dt="2022-11-15T19:19:29.433" v="2953" actId="164"/>
          <ac:spMkLst>
            <pc:docMk/>
            <pc:sldMk cId="1858321953" sldId="481"/>
            <ac:spMk id="20" creationId="{E17F7933-8EA5-6CD7-A3A8-CF782F799C4D}"/>
          </ac:spMkLst>
        </pc:spChg>
        <pc:spChg chg="add mod">
          <ac:chgData name="Aakash Neve" userId="bb898913-323d-4ab8-a2c8-8154bbdcb13b" providerId="ADAL" clId="{A2720DFF-313F-4EF5-AEC4-FB722D27FC83}" dt="2022-11-15T19:18:45.532" v="2948" actId="164"/>
          <ac:spMkLst>
            <pc:docMk/>
            <pc:sldMk cId="1858321953" sldId="481"/>
            <ac:spMk id="21" creationId="{AB770CEE-DC19-DCB2-9970-88233666D1EF}"/>
          </ac:spMkLst>
        </pc:spChg>
        <pc:spChg chg="add del mod">
          <ac:chgData name="Aakash Neve" userId="bb898913-323d-4ab8-a2c8-8154bbdcb13b" providerId="ADAL" clId="{A2720DFF-313F-4EF5-AEC4-FB722D27FC83}" dt="2022-11-14T03:17:14.859" v="68" actId="478"/>
          <ac:spMkLst>
            <pc:docMk/>
            <pc:sldMk cId="1858321953" sldId="481"/>
            <ac:spMk id="22" creationId="{B2ABFF88-8B15-72C8-AF1E-88507CD2515F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23" creationId="{34A9922A-03B6-D244-83DA-9CA618721EBE}"/>
          </ac:spMkLst>
        </pc:spChg>
        <pc:spChg chg="add del mod">
          <ac:chgData name="Aakash Neve" userId="bb898913-323d-4ab8-a2c8-8154bbdcb13b" providerId="ADAL" clId="{A2720DFF-313F-4EF5-AEC4-FB722D27FC83}" dt="2022-11-14T03:17:13.456" v="67" actId="478"/>
          <ac:spMkLst>
            <pc:docMk/>
            <pc:sldMk cId="1858321953" sldId="481"/>
            <ac:spMk id="24" creationId="{90412861-4938-D79E-5178-943249180C4C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25" creationId="{31CC66FC-3742-4830-81EF-7F0B31C14314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26" creationId="{D04DB544-7B3E-BD40-EC9C-B3ADB0FC5A4B}"/>
          </ac:spMkLst>
        </pc:spChg>
        <pc:spChg chg="add mod">
          <ac:chgData name="Aakash Neve" userId="bb898913-323d-4ab8-a2c8-8154bbdcb13b" providerId="ADAL" clId="{A2720DFF-313F-4EF5-AEC4-FB722D27FC83}" dt="2022-11-15T19:18:45.532" v="2948" actId="164"/>
          <ac:spMkLst>
            <pc:docMk/>
            <pc:sldMk cId="1858321953" sldId="481"/>
            <ac:spMk id="27" creationId="{59D216BC-6E03-2754-F37B-675952C72926}"/>
          </ac:spMkLst>
        </pc:spChg>
        <pc:spChg chg="add mod">
          <ac:chgData name="Aakash Neve" userId="bb898913-323d-4ab8-a2c8-8154bbdcb13b" providerId="ADAL" clId="{A2720DFF-313F-4EF5-AEC4-FB722D27FC83}" dt="2022-11-15T19:18:00.564" v="2941" actId="164"/>
          <ac:spMkLst>
            <pc:docMk/>
            <pc:sldMk cId="1858321953" sldId="481"/>
            <ac:spMk id="28" creationId="{76517FA1-2FD9-846B-E7C8-2A83ADF1E5D3}"/>
          </ac:spMkLst>
        </pc:spChg>
        <pc:spChg chg="add del mod">
          <ac:chgData name="Aakash Neve" userId="bb898913-323d-4ab8-a2c8-8154bbdcb13b" providerId="ADAL" clId="{A2720DFF-313F-4EF5-AEC4-FB722D27FC83}" dt="2022-11-14T03:17:11.746" v="65" actId="478"/>
          <ac:spMkLst>
            <pc:docMk/>
            <pc:sldMk cId="1858321953" sldId="481"/>
            <ac:spMk id="29" creationId="{00ADA896-93F9-EAAA-70F8-738C12EA7903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30" creationId="{B1BE3E45-2E1C-4CC4-6A18-DE526BF378A9}"/>
          </ac:spMkLst>
        </pc:spChg>
        <pc:spChg chg="add del mod">
          <ac:chgData name="Aakash Neve" userId="bb898913-323d-4ab8-a2c8-8154bbdcb13b" providerId="ADAL" clId="{A2720DFF-313F-4EF5-AEC4-FB722D27FC83}" dt="2022-11-14T03:17:10.897" v="64" actId="478"/>
          <ac:spMkLst>
            <pc:docMk/>
            <pc:sldMk cId="1858321953" sldId="481"/>
            <ac:spMk id="31" creationId="{20699B13-319B-9397-262D-E88F77E2EFCE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32" creationId="{D9C4AA31-8D81-2656-FF86-C9834E6FBFF6}"/>
          </ac:spMkLst>
        </pc:spChg>
        <pc:spChg chg="add del mod">
          <ac:chgData name="Aakash Neve" userId="bb898913-323d-4ab8-a2c8-8154bbdcb13b" providerId="ADAL" clId="{A2720DFF-313F-4EF5-AEC4-FB722D27FC83}" dt="2022-11-14T03:17:08.915" v="63" actId="478"/>
          <ac:spMkLst>
            <pc:docMk/>
            <pc:sldMk cId="1858321953" sldId="481"/>
            <ac:spMk id="33" creationId="{5DE04602-A323-B288-D117-5ECFF60928E8}"/>
          </ac:spMkLst>
        </pc:spChg>
        <pc:spChg chg="add mod">
          <ac:chgData name="Aakash Neve" userId="bb898913-323d-4ab8-a2c8-8154bbdcb13b" providerId="ADAL" clId="{A2720DFF-313F-4EF5-AEC4-FB722D27FC83}" dt="2022-11-15T19:18:00.564" v="2941" actId="164"/>
          <ac:spMkLst>
            <pc:docMk/>
            <pc:sldMk cId="1858321953" sldId="481"/>
            <ac:spMk id="34" creationId="{4E5692CB-6C68-66A6-D0D3-F81A65DABF0B}"/>
          </ac:spMkLst>
        </pc:spChg>
        <pc:grpChg chg="add mod">
          <ac:chgData name="Aakash Neve" userId="bb898913-323d-4ab8-a2c8-8154bbdcb13b" providerId="ADAL" clId="{A2720DFF-313F-4EF5-AEC4-FB722D27FC83}" dt="2022-11-15T19:15:49.744" v="2908" actId="1076"/>
          <ac:grpSpMkLst>
            <pc:docMk/>
            <pc:sldMk cId="1858321953" sldId="481"/>
            <ac:grpSpMk id="4" creationId="{279A89FF-3AF2-4A43-7FCD-C7AA70307AE3}"/>
          </ac:grpSpMkLst>
        </pc:grpChg>
        <pc:grpChg chg="add mod">
          <ac:chgData name="Aakash Neve" userId="bb898913-323d-4ab8-a2c8-8154bbdcb13b" providerId="ADAL" clId="{A2720DFF-313F-4EF5-AEC4-FB722D27FC83}" dt="2022-11-15T19:20:40.316" v="2968" actId="1036"/>
          <ac:grpSpMkLst>
            <pc:docMk/>
            <pc:sldMk cId="1858321953" sldId="481"/>
            <ac:grpSpMk id="12" creationId="{685A80DB-8829-A421-CDC5-2F2567967535}"/>
          </ac:grpSpMkLst>
        </pc:grpChg>
        <pc:grpChg chg="add mod">
          <ac:chgData name="Aakash Neve" userId="bb898913-323d-4ab8-a2c8-8154bbdcb13b" providerId="ADAL" clId="{A2720DFF-313F-4EF5-AEC4-FB722D27FC83}" dt="2022-11-15T19:20:40.316" v="2968" actId="1036"/>
          <ac:grpSpMkLst>
            <pc:docMk/>
            <pc:sldMk cId="1858321953" sldId="481"/>
            <ac:grpSpMk id="15" creationId="{2A3124C2-F1F5-5D17-0FA9-0736EC0D86B8}"/>
          </ac:grpSpMkLst>
        </pc:grpChg>
        <pc:grpChg chg="add mod">
          <ac:chgData name="Aakash Neve" userId="bb898913-323d-4ab8-a2c8-8154bbdcb13b" providerId="ADAL" clId="{A2720DFF-313F-4EF5-AEC4-FB722D27FC83}" dt="2022-11-15T19:20:40.316" v="2968" actId="1036"/>
          <ac:grpSpMkLst>
            <pc:docMk/>
            <pc:sldMk cId="1858321953" sldId="481"/>
            <ac:grpSpMk id="16" creationId="{9886EB1A-990D-2F1A-DB95-ADCF331AA068}"/>
          </ac:grpSpMkLst>
        </pc:grpChg>
        <pc:grpChg chg="add mod">
          <ac:chgData name="Aakash Neve" userId="bb898913-323d-4ab8-a2c8-8154bbdcb13b" providerId="ADAL" clId="{A2720DFF-313F-4EF5-AEC4-FB722D27FC83}" dt="2022-11-15T19:20:40.316" v="2968" actId="1036"/>
          <ac:grpSpMkLst>
            <pc:docMk/>
            <pc:sldMk cId="1858321953" sldId="481"/>
            <ac:grpSpMk id="17" creationId="{BB2D9AAB-0EEE-AEC7-9730-25336A174586}"/>
          </ac:grpSpMkLst>
        </pc:grpChg>
        <pc:graphicFrameChg chg="add mod">
          <ac:chgData name="Aakash Neve" userId="bb898913-323d-4ab8-a2c8-8154bbdcb13b" providerId="ADAL" clId="{A2720DFF-313F-4EF5-AEC4-FB722D27FC83}" dt="2022-11-15T19:15:41.060" v="2907" actId="164"/>
          <ac:graphicFrameMkLst>
            <pc:docMk/>
            <pc:sldMk cId="1858321953" sldId="481"/>
            <ac:graphicFrameMk id="6" creationId="{2475F923-455E-827D-94AE-F3EC3E66B5D8}"/>
          </ac:graphicFrameMkLst>
        </pc:graphicFrameChg>
      </pc:sldChg>
      <pc:sldChg chg="add del setBg">
        <pc:chgData name="Aakash Neve" userId="bb898913-323d-4ab8-a2c8-8154bbdcb13b" providerId="ADAL" clId="{A2720DFF-313F-4EF5-AEC4-FB722D27FC83}" dt="2022-11-14T03:14:03.315" v="5"/>
        <pc:sldMkLst>
          <pc:docMk/>
          <pc:sldMk cId="2764499466" sldId="481"/>
        </pc:sldMkLst>
      </pc:sldChg>
      <pc:sldChg chg="add del setBg">
        <pc:chgData name="Aakash Neve" userId="bb898913-323d-4ab8-a2c8-8154bbdcb13b" providerId="ADAL" clId="{A2720DFF-313F-4EF5-AEC4-FB722D27FC83}" dt="2022-11-14T03:13:52.404" v="2"/>
        <pc:sldMkLst>
          <pc:docMk/>
          <pc:sldMk cId="981253726" sldId="482"/>
        </pc:sldMkLst>
      </pc:sldChg>
      <pc:sldChg chg="addSp delSp modSp mod modNotesTx">
        <pc:chgData name="Aakash Neve" userId="bb898913-323d-4ab8-a2c8-8154bbdcb13b" providerId="ADAL" clId="{A2720DFF-313F-4EF5-AEC4-FB722D27FC83}" dt="2022-11-16T00:01:10.365" v="4293" actId="20577"/>
        <pc:sldMkLst>
          <pc:docMk/>
          <pc:sldMk cId="2914349597" sldId="482"/>
        </pc:sldMkLst>
        <pc:spChg chg="add mod">
          <ac:chgData name="Aakash Neve" userId="bb898913-323d-4ab8-a2c8-8154bbdcb13b" providerId="ADAL" clId="{A2720DFF-313F-4EF5-AEC4-FB722D27FC83}" dt="2022-11-15T19:22:53.419" v="2973" actId="164"/>
          <ac:spMkLst>
            <pc:docMk/>
            <pc:sldMk cId="2914349597" sldId="482"/>
            <ac:spMk id="2" creationId="{75E7E9A4-2F7C-D699-B4D1-4B47E2FC5D8E}"/>
          </ac:spMkLst>
        </pc:spChg>
        <pc:spChg chg="del">
          <ac:chgData name="Aakash Neve" userId="bb898913-323d-4ab8-a2c8-8154bbdcb13b" providerId="ADAL" clId="{A2720DFF-313F-4EF5-AEC4-FB722D27FC83}" dt="2022-11-15T08:17:48.797" v="2388" actId="478"/>
          <ac:spMkLst>
            <pc:docMk/>
            <pc:sldMk cId="2914349597" sldId="482"/>
            <ac:spMk id="4" creationId="{BB87B43C-8156-4756-803C-8E46E7B9BB15}"/>
          </ac:spMkLst>
        </pc:spChg>
        <pc:spChg chg="mod">
          <ac:chgData name="Aakash Neve" userId="bb898913-323d-4ab8-a2c8-8154bbdcb13b" providerId="ADAL" clId="{A2720DFF-313F-4EF5-AEC4-FB722D27FC83}" dt="2022-11-14T03:38:40.768" v="331" actId="20577"/>
          <ac:spMkLst>
            <pc:docMk/>
            <pc:sldMk cId="2914349597" sldId="482"/>
            <ac:spMk id="5" creationId="{56D5AFBE-7B92-3773-6412-AB110CD1007D}"/>
          </ac:spMkLst>
        </pc:spChg>
        <pc:spChg chg="add del mod">
          <ac:chgData name="Aakash Neve" userId="bb898913-323d-4ab8-a2c8-8154bbdcb13b" providerId="ADAL" clId="{A2720DFF-313F-4EF5-AEC4-FB722D27FC83}" dt="2022-11-14T17:19:03.838" v="818" actId="478"/>
          <ac:spMkLst>
            <pc:docMk/>
            <pc:sldMk cId="2914349597" sldId="482"/>
            <ac:spMk id="6" creationId="{86D699F6-173E-9C35-BE5D-36CC9D69C0E4}"/>
          </ac:spMkLst>
        </pc:spChg>
        <pc:spChg chg="add del mod">
          <ac:chgData name="Aakash Neve" userId="bb898913-323d-4ab8-a2c8-8154bbdcb13b" providerId="ADAL" clId="{A2720DFF-313F-4EF5-AEC4-FB722D27FC83}" dt="2022-11-14T17:16:58.895" v="807" actId="478"/>
          <ac:spMkLst>
            <pc:docMk/>
            <pc:sldMk cId="2914349597" sldId="482"/>
            <ac:spMk id="7" creationId="{6533ACAB-F05E-AFA4-8BC6-8004FDE86321}"/>
          </ac:spMkLst>
        </pc:spChg>
        <pc:spChg chg="add del mod">
          <ac:chgData name="Aakash Neve" userId="bb898913-323d-4ab8-a2c8-8154bbdcb13b" providerId="ADAL" clId="{A2720DFF-313F-4EF5-AEC4-FB722D27FC83}" dt="2022-11-15T08:18:04.905" v="2389" actId="478"/>
          <ac:spMkLst>
            <pc:docMk/>
            <pc:sldMk cId="2914349597" sldId="482"/>
            <ac:spMk id="8" creationId="{92642960-DF17-CBA7-374C-A85B8A383EF1}"/>
          </ac:spMkLst>
        </pc:spChg>
        <pc:spChg chg="add del mod">
          <ac:chgData name="Aakash Neve" userId="bb898913-323d-4ab8-a2c8-8154bbdcb13b" providerId="ADAL" clId="{A2720DFF-313F-4EF5-AEC4-FB722D27FC83}" dt="2022-11-15T08:18:04.905" v="2389" actId="478"/>
          <ac:spMkLst>
            <pc:docMk/>
            <pc:sldMk cId="2914349597" sldId="482"/>
            <ac:spMk id="9" creationId="{0DD9BA1A-9B2E-6FD6-3026-82CB3CF33C71}"/>
          </ac:spMkLst>
        </pc:spChg>
        <pc:spChg chg="add del mod">
          <ac:chgData name="Aakash Neve" userId="bb898913-323d-4ab8-a2c8-8154bbdcb13b" providerId="ADAL" clId="{A2720DFF-313F-4EF5-AEC4-FB722D27FC83}" dt="2022-11-14T17:55:57.120" v="1448" actId="478"/>
          <ac:spMkLst>
            <pc:docMk/>
            <pc:sldMk cId="2914349597" sldId="482"/>
            <ac:spMk id="10" creationId="{577F3EF3-6BBB-BDC5-C4D7-F1576D7EEB9E}"/>
          </ac:spMkLst>
        </pc:spChg>
        <pc:spChg chg="add mod">
          <ac:chgData name="Aakash Neve" userId="bb898913-323d-4ab8-a2c8-8154bbdcb13b" providerId="ADAL" clId="{A2720DFF-313F-4EF5-AEC4-FB722D27FC83}" dt="2022-11-15T19:23:29.414" v="2978" actId="164"/>
          <ac:spMkLst>
            <pc:docMk/>
            <pc:sldMk cId="2914349597" sldId="482"/>
            <ac:spMk id="14" creationId="{42B83A7B-1A1E-F06D-3CFF-A3D5E317C9A5}"/>
          </ac:spMkLst>
        </pc:spChg>
        <pc:spChg chg="add del mod">
          <ac:chgData name="Aakash Neve" userId="bb898913-323d-4ab8-a2c8-8154bbdcb13b" providerId="ADAL" clId="{A2720DFF-313F-4EF5-AEC4-FB722D27FC83}" dt="2022-11-15T08:18:04.905" v="2389" actId="478"/>
          <ac:spMkLst>
            <pc:docMk/>
            <pc:sldMk cId="2914349597" sldId="482"/>
            <ac:spMk id="15" creationId="{20333178-5A7F-8F2A-299B-12A231D3D14B}"/>
          </ac:spMkLst>
        </pc:spChg>
        <pc:spChg chg="add del mod">
          <ac:chgData name="Aakash Neve" userId="bb898913-323d-4ab8-a2c8-8154bbdcb13b" providerId="ADAL" clId="{A2720DFF-313F-4EF5-AEC4-FB722D27FC83}" dt="2022-11-14T17:55:57.120" v="1448" actId="478"/>
          <ac:spMkLst>
            <pc:docMk/>
            <pc:sldMk cId="2914349597" sldId="482"/>
            <ac:spMk id="16" creationId="{7F1E16B4-D30B-7AA6-ABC9-464BCA752AFD}"/>
          </ac:spMkLst>
        </pc:spChg>
        <pc:spChg chg="add del mod">
          <ac:chgData name="Aakash Neve" userId="bb898913-323d-4ab8-a2c8-8154bbdcb13b" providerId="ADAL" clId="{A2720DFF-313F-4EF5-AEC4-FB722D27FC83}" dt="2022-11-14T17:55:57.120" v="1448" actId="478"/>
          <ac:spMkLst>
            <pc:docMk/>
            <pc:sldMk cId="2914349597" sldId="482"/>
            <ac:spMk id="17" creationId="{D3176094-D2FD-656A-AD03-464F8934A8BF}"/>
          </ac:spMkLst>
        </pc:spChg>
        <pc:spChg chg="add del mod">
          <ac:chgData name="Aakash Neve" userId="bb898913-323d-4ab8-a2c8-8154bbdcb13b" providerId="ADAL" clId="{A2720DFF-313F-4EF5-AEC4-FB722D27FC83}" dt="2022-11-14T17:49:01.136" v="1351" actId="478"/>
          <ac:spMkLst>
            <pc:docMk/>
            <pc:sldMk cId="2914349597" sldId="482"/>
            <ac:spMk id="18" creationId="{9D878714-5ADE-AE8C-9D74-5D9FFA69BBB8}"/>
          </ac:spMkLst>
        </pc:spChg>
        <pc:spChg chg="add del mod">
          <ac:chgData name="Aakash Neve" userId="bb898913-323d-4ab8-a2c8-8154bbdcb13b" providerId="ADAL" clId="{A2720DFF-313F-4EF5-AEC4-FB722D27FC83}" dt="2022-11-14T17:49:02.792" v="1352" actId="478"/>
          <ac:spMkLst>
            <pc:docMk/>
            <pc:sldMk cId="2914349597" sldId="482"/>
            <ac:spMk id="19" creationId="{10EB23E4-5DE7-36F6-E4D9-0C0043BF63A7}"/>
          </ac:spMkLst>
        </pc:spChg>
        <pc:spChg chg="add del mod">
          <ac:chgData name="Aakash Neve" userId="bb898913-323d-4ab8-a2c8-8154bbdcb13b" providerId="ADAL" clId="{A2720DFF-313F-4EF5-AEC4-FB722D27FC83}" dt="2022-11-14T17:49:34.018" v="1358" actId="478"/>
          <ac:spMkLst>
            <pc:docMk/>
            <pc:sldMk cId="2914349597" sldId="482"/>
            <ac:spMk id="20" creationId="{EA4B690A-D6DB-44BD-0CC4-3D2BB4CAFCA3}"/>
          </ac:spMkLst>
        </pc:spChg>
        <pc:spChg chg="add del mod">
          <ac:chgData name="Aakash Neve" userId="bb898913-323d-4ab8-a2c8-8154bbdcb13b" providerId="ADAL" clId="{A2720DFF-313F-4EF5-AEC4-FB722D27FC83}" dt="2022-11-14T17:52:56.704" v="1429" actId="478"/>
          <ac:spMkLst>
            <pc:docMk/>
            <pc:sldMk cId="2914349597" sldId="482"/>
            <ac:spMk id="21" creationId="{823A4E1F-F328-4734-6DB5-8C17BDE53DAD}"/>
          </ac:spMkLst>
        </pc:spChg>
        <pc:spChg chg="add del mod">
          <ac:chgData name="Aakash Neve" userId="bb898913-323d-4ab8-a2c8-8154bbdcb13b" providerId="ADAL" clId="{A2720DFF-313F-4EF5-AEC4-FB722D27FC83}" dt="2022-11-14T18:04:09.817" v="1513" actId="478"/>
          <ac:spMkLst>
            <pc:docMk/>
            <pc:sldMk cId="2914349597" sldId="482"/>
            <ac:spMk id="26" creationId="{79838032-778E-D169-2760-682128352167}"/>
          </ac:spMkLst>
        </pc:spChg>
        <pc:spChg chg="add mod">
          <ac:chgData name="Aakash Neve" userId="bb898913-323d-4ab8-a2c8-8154bbdcb13b" providerId="ADAL" clId="{A2720DFF-313F-4EF5-AEC4-FB722D27FC83}" dt="2022-11-15T19:24:09.446" v="2986" actId="164"/>
          <ac:spMkLst>
            <pc:docMk/>
            <pc:sldMk cId="2914349597" sldId="482"/>
            <ac:spMk id="28" creationId="{8690983A-5577-CEDA-A98C-811A4E0C2DB9}"/>
          </ac:spMkLst>
        </pc:spChg>
        <pc:spChg chg="add mod">
          <ac:chgData name="Aakash Neve" userId="bb898913-323d-4ab8-a2c8-8154bbdcb13b" providerId="ADAL" clId="{A2720DFF-313F-4EF5-AEC4-FB722D27FC83}" dt="2022-11-15T19:25:03.910" v="2993" actId="1076"/>
          <ac:spMkLst>
            <pc:docMk/>
            <pc:sldMk cId="2914349597" sldId="482"/>
            <ac:spMk id="30" creationId="{B8FC8307-565F-0EC4-CA1F-9CBA6E489D4D}"/>
          </ac:spMkLst>
        </pc:spChg>
        <pc:spChg chg="add mod ord">
          <ac:chgData name="Aakash Neve" userId="bb898913-323d-4ab8-a2c8-8154bbdcb13b" providerId="ADAL" clId="{A2720DFF-313F-4EF5-AEC4-FB722D27FC83}" dt="2022-11-15T19:22:53.419" v="2973" actId="164"/>
          <ac:spMkLst>
            <pc:docMk/>
            <pc:sldMk cId="2914349597" sldId="482"/>
            <ac:spMk id="31" creationId="{30275CA6-0371-5D7C-31EB-8ACE4F5C4255}"/>
          </ac:spMkLst>
        </pc:spChg>
        <pc:spChg chg="add mod ord">
          <ac:chgData name="Aakash Neve" userId="bb898913-323d-4ab8-a2c8-8154bbdcb13b" providerId="ADAL" clId="{A2720DFF-313F-4EF5-AEC4-FB722D27FC83}" dt="2022-11-15T19:23:29.414" v="2978" actId="164"/>
          <ac:spMkLst>
            <pc:docMk/>
            <pc:sldMk cId="2914349597" sldId="482"/>
            <ac:spMk id="33" creationId="{EDFF21CA-D76C-1C20-3BD0-6598465EDB48}"/>
          </ac:spMkLst>
        </pc:spChg>
        <pc:spChg chg="add mod ord">
          <ac:chgData name="Aakash Neve" userId="bb898913-323d-4ab8-a2c8-8154bbdcb13b" providerId="ADAL" clId="{A2720DFF-313F-4EF5-AEC4-FB722D27FC83}" dt="2022-11-15T19:24:09.446" v="2986" actId="164"/>
          <ac:spMkLst>
            <pc:docMk/>
            <pc:sldMk cId="2914349597" sldId="482"/>
            <ac:spMk id="35" creationId="{38D2D8EA-E352-E7DB-BDB3-EB821C8AA868}"/>
          </ac:spMkLst>
        </pc:spChg>
        <pc:grpChg chg="add mod">
          <ac:chgData name="Aakash Neve" userId="bb898913-323d-4ab8-a2c8-8154bbdcb13b" providerId="ADAL" clId="{A2720DFF-313F-4EF5-AEC4-FB722D27FC83}" dt="2022-11-15T19:23:41.064" v="2981" actId="14100"/>
          <ac:grpSpMkLst>
            <pc:docMk/>
            <pc:sldMk cId="2914349597" sldId="482"/>
            <ac:grpSpMk id="32" creationId="{B3D502E7-490D-D05C-6A0E-51F5E8529F46}"/>
          </ac:grpSpMkLst>
        </pc:grpChg>
        <pc:grpChg chg="add mod">
          <ac:chgData name="Aakash Neve" userId="bb898913-323d-4ab8-a2c8-8154bbdcb13b" providerId="ADAL" clId="{A2720DFF-313F-4EF5-AEC4-FB722D27FC83}" dt="2022-11-15T19:24:59.966" v="2992" actId="14100"/>
          <ac:grpSpMkLst>
            <pc:docMk/>
            <pc:sldMk cId="2914349597" sldId="482"/>
            <ac:grpSpMk id="34" creationId="{5DC3D9F9-B12F-79AA-AAF7-B1ED3FE729D8}"/>
          </ac:grpSpMkLst>
        </pc:grpChg>
        <pc:grpChg chg="add mod">
          <ac:chgData name="Aakash Neve" userId="bb898913-323d-4ab8-a2c8-8154bbdcb13b" providerId="ADAL" clId="{A2720DFF-313F-4EF5-AEC4-FB722D27FC83}" dt="2022-11-15T19:25:11.497" v="2994" actId="14100"/>
          <ac:grpSpMkLst>
            <pc:docMk/>
            <pc:sldMk cId="2914349597" sldId="482"/>
            <ac:grpSpMk id="36" creationId="{B6DD97BC-45D7-1452-4638-812C8564B3AB}"/>
          </ac:grpSpMkLst>
        </pc:grpChg>
        <pc:graphicFrameChg chg="add mod">
          <ac:chgData name="Aakash Neve" userId="bb898913-323d-4ab8-a2c8-8154bbdcb13b" providerId="ADAL" clId="{A2720DFF-313F-4EF5-AEC4-FB722D27FC83}" dt="2022-11-15T19:22:53.419" v="2973" actId="164"/>
          <ac:graphicFrameMkLst>
            <pc:docMk/>
            <pc:sldMk cId="2914349597" sldId="482"/>
            <ac:graphicFrameMk id="3" creationId="{B3684E5B-1229-719A-AFB9-0A22B57EC860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7:19:05.222" v="819" actId="478"/>
          <ac:graphicFrameMkLst>
            <pc:docMk/>
            <pc:sldMk cId="2914349597" sldId="482"/>
            <ac:graphicFrameMk id="4" creationId="{8786DDD3-FDA3-84E0-5E06-0E27D4DF6A05}"/>
          </ac:graphicFrameMkLst>
        </pc:graphicFrameChg>
        <pc:graphicFrameChg chg="mod modGraphic">
          <ac:chgData name="Aakash Neve" userId="bb898913-323d-4ab8-a2c8-8154bbdcb13b" providerId="ADAL" clId="{A2720DFF-313F-4EF5-AEC4-FB722D27FC83}" dt="2022-11-15T19:23:29.414" v="2978" actId="164"/>
          <ac:graphicFrameMkLst>
            <pc:docMk/>
            <pc:sldMk cId="2914349597" sldId="482"/>
            <ac:graphicFrameMk id="13" creationId="{639DE354-CB74-E9FD-3B6A-32DE6F15F8BB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7:49:14.680" v="1354" actId="478"/>
          <ac:graphicFrameMkLst>
            <pc:docMk/>
            <pc:sldMk cId="2914349597" sldId="482"/>
            <ac:graphicFrameMk id="22" creationId="{A8440DEF-C6E9-AEA0-A855-DC8612EBEBE1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7:49:08.351" v="1353" actId="478"/>
          <ac:graphicFrameMkLst>
            <pc:docMk/>
            <pc:sldMk cId="2914349597" sldId="482"/>
            <ac:graphicFrameMk id="23" creationId="{FE993C3E-246C-E42C-E40E-E6E652A2DA7F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7:55:57.120" v="1448" actId="478"/>
          <ac:graphicFrameMkLst>
            <pc:docMk/>
            <pc:sldMk cId="2914349597" sldId="482"/>
            <ac:graphicFrameMk id="24" creationId="{F9504E03-960C-4F75-1757-DE0898D0BF34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7:55:57.120" v="1448" actId="478"/>
          <ac:graphicFrameMkLst>
            <pc:docMk/>
            <pc:sldMk cId="2914349597" sldId="482"/>
            <ac:graphicFrameMk id="25" creationId="{1C4936C5-8437-3BAF-C217-E741F5420FA0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8:04:07.836" v="1512" actId="478"/>
          <ac:graphicFrameMkLst>
            <pc:docMk/>
            <pc:sldMk cId="2914349597" sldId="482"/>
            <ac:graphicFrameMk id="27" creationId="{2475F923-455E-827D-94AE-F3EC3E66B5D8}"/>
          </ac:graphicFrameMkLst>
        </pc:graphicFrameChg>
        <pc:graphicFrameChg chg="add mod">
          <ac:chgData name="Aakash Neve" userId="bb898913-323d-4ab8-a2c8-8154bbdcb13b" providerId="ADAL" clId="{A2720DFF-313F-4EF5-AEC4-FB722D27FC83}" dt="2022-11-15T19:24:09.446" v="2986" actId="164"/>
          <ac:graphicFrameMkLst>
            <pc:docMk/>
            <pc:sldMk cId="2914349597" sldId="482"/>
            <ac:graphicFrameMk id="29" creationId="{63E77447-0FC1-BDF6-B0B9-916E94D5CEFE}"/>
          </ac:graphicFrameMkLst>
        </pc:graphicFrameChg>
      </pc:sldChg>
      <pc:sldChg chg="add del">
        <pc:chgData name="Aakash Neve" userId="bb898913-323d-4ab8-a2c8-8154bbdcb13b" providerId="ADAL" clId="{A2720DFF-313F-4EF5-AEC4-FB722D27FC83}" dt="2022-11-14T18:41:04.747" v="2025" actId="47"/>
        <pc:sldMkLst>
          <pc:docMk/>
          <pc:sldMk cId="2494624697" sldId="483"/>
        </pc:sldMkLst>
      </pc:sldChg>
      <pc:sldChg chg="addSp delSp modSp add mod modCm modNotesTx">
        <pc:chgData name="Aakash Neve" userId="bb898913-323d-4ab8-a2c8-8154bbdcb13b" providerId="ADAL" clId="{A2720DFF-313F-4EF5-AEC4-FB722D27FC83}" dt="2022-11-16T00:00:20.210" v="4274" actId="20577"/>
        <pc:sldMkLst>
          <pc:docMk/>
          <pc:sldMk cId="262508361" sldId="484"/>
        </pc:sldMkLst>
        <pc:spChg chg="del">
          <ac:chgData name="Aakash Neve" userId="bb898913-323d-4ab8-a2c8-8154bbdcb13b" providerId="ADAL" clId="{A2720DFF-313F-4EF5-AEC4-FB722D27FC83}" dt="2022-11-14T17:54:59.800" v="1434" actId="478"/>
          <ac:spMkLst>
            <pc:docMk/>
            <pc:sldMk cId="262508361" sldId="484"/>
            <ac:spMk id="2" creationId="{75E7E9A4-2F7C-D699-B4D1-4B47E2FC5D8E}"/>
          </ac:spMkLst>
        </pc:spChg>
        <pc:spChg chg="add del mod">
          <ac:chgData name="Aakash Neve" userId="bb898913-323d-4ab8-a2c8-8154bbdcb13b" providerId="ADAL" clId="{A2720DFF-313F-4EF5-AEC4-FB722D27FC83}" dt="2022-11-14T18:08:42.861" v="1638" actId="478"/>
          <ac:spMkLst>
            <pc:docMk/>
            <pc:sldMk cId="262508361" sldId="484"/>
            <ac:spMk id="4" creationId="{105D9EF2-328B-3380-260C-5A5CF1D3A4B5}"/>
          </ac:spMkLst>
        </pc:spChg>
        <pc:spChg chg="del">
          <ac:chgData name="Aakash Neve" userId="bb898913-323d-4ab8-a2c8-8154bbdcb13b" providerId="ADAL" clId="{A2720DFF-313F-4EF5-AEC4-FB722D27FC83}" dt="2022-11-14T17:54:59.800" v="1434" actId="478"/>
          <ac:spMkLst>
            <pc:docMk/>
            <pc:sldMk cId="262508361" sldId="484"/>
            <ac:spMk id="8" creationId="{92642960-DF17-CBA7-374C-A85B8A383EF1}"/>
          </ac:spMkLst>
        </pc:spChg>
        <pc:spChg chg="del">
          <ac:chgData name="Aakash Neve" userId="bb898913-323d-4ab8-a2c8-8154bbdcb13b" providerId="ADAL" clId="{A2720DFF-313F-4EF5-AEC4-FB722D27FC83}" dt="2022-11-14T17:54:59.800" v="1434" actId="478"/>
          <ac:spMkLst>
            <pc:docMk/>
            <pc:sldMk cId="262508361" sldId="484"/>
            <ac:spMk id="9" creationId="{0DD9BA1A-9B2E-6FD6-3026-82CB3CF33C71}"/>
          </ac:spMkLst>
        </pc:spChg>
        <pc:spChg chg="add del mod">
          <ac:chgData name="Aakash Neve" userId="bb898913-323d-4ab8-a2c8-8154bbdcb13b" providerId="ADAL" clId="{A2720DFF-313F-4EF5-AEC4-FB722D27FC83}" dt="2022-11-15T23:41:45.222" v="4229" actId="20577"/>
          <ac:spMkLst>
            <pc:docMk/>
            <pc:sldMk cId="262508361" sldId="484"/>
            <ac:spMk id="10" creationId="{577F3EF3-6BBB-BDC5-C4D7-F1576D7EEB9E}"/>
          </ac:spMkLst>
        </pc:spChg>
        <pc:spChg chg="add mod">
          <ac:chgData name="Aakash Neve" userId="bb898913-323d-4ab8-a2c8-8154bbdcb13b" providerId="ADAL" clId="{A2720DFF-313F-4EF5-AEC4-FB722D27FC83}" dt="2022-11-15T23:48:06.176" v="4250" actId="20577"/>
          <ac:spMkLst>
            <pc:docMk/>
            <pc:sldMk cId="262508361" sldId="484"/>
            <ac:spMk id="11" creationId="{980139F9-B0F8-B29B-8750-8C0A4CB7FFD0}"/>
          </ac:spMkLst>
        </pc:spChg>
        <pc:spChg chg="add mod">
          <ac:chgData name="Aakash Neve" userId="bb898913-323d-4ab8-a2c8-8154bbdcb13b" providerId="ADAL" clId="{A2720DFF-313F-4EF5-AEC4-FB722D27FC83}" dt="2022-11-15T23:47:54.148" v="4241" actId="20577"/>
          <ac:spMkLst>
            <pc:docMk/>
            <pc:sldMk cId="262508361" sldId="484"/>
            <ac:spMk id="12" creationId="{512B806B-07D1-F422-92AD-EFDAB82BFAF8}"/>
          </ac:spMkLst>
        </pc:spChg>
        <pc:spChg chg="del">
          <ac:chgData name="Aakash Neve" userId="bb898913-323d-4ab8-a2c8-8154bbdcb13b" providerId="ADAL" clId="{A2720DFF-313F-4EF5-AEC4-FB722D27FC83}" dt="2022-11-14T17:55:04.868" v="1436" actId="478"/>
          <ac:spMkLst>
            <pc:docMk/>
            <pc:sldMk cId="262508361" sldId="484"/>
            <ac:spMk id="14" creationId="{42B83A7B-1A1E-F06D-3CFF-A3D5E317C9A5}"/>
          </ac:spMkLst>
        </pc:spChg>
        <pc:spChg chg="del">
          <ac:chgData name="Aakash Neve" userId="bb898913-323d-4ab8-a2c8-8154bbdcb13b" providerId="ADAL" clId="{A2720DFF-313F-4EF5-AEC4-FB722D27FC83}" dt="2022-11-14T17:54:59.800" v="1434" actId="478"/>
          <ac:spMkLst>
            <pc:docMk/>
            <pc:sldMk cId="262508361" sldId="484"/>
            <ac:spMk id="15" creationId="{20333178-5A7F-8F2A-299B-12A231D3D14B}"/>
          </ac:spMkLst>
        </pc:spChg>
        <pc:spChg chg="del mod">
          <ac:chgData name="Aakash Neve" userId="bb898913-323d-4ab8-a2c8-8154bbdcb13b" providerId="ADAL" clId="{A2720DFF-313F-4EF5-AEC4-FB722D27FC83}" dt="2022-11-15T08:29:50.656" v="2535" actId="478"/>
          <ac:spMkLst>
            <pc:docMk/>
            <pc:sldMk cId="262508361" sldId="484"/>
            <ac:spMk id="15" creationId="{7A721C9F-457B-439A-B603-033A47B621DC}"/>
          </ac:spMkLst>
        </pc:spChg>
        <pc:spChg chg="del mod">
          <ac:chgData name="Aakash Neve" userId="bb898913-323d-4ab8-a2c8-8154bbdcb13b" providerId="ADAL" clId="{A2720DFF-313F-4EF5-AEC4-FB722D27FC83}" dt="2022-11-15T18:31:04.256" v="2594" actId="478"/>
          <ac:spMkLst>
            <pc:docMk/>
            <pc:sldMk cId="262508361" sldId="484"/>
            <ac:spMk id="16" creationId="{7F1E16B4-D30B-7AA6-ABC9-464BCA752AFD}"/>
          </ac:spMkLst>
        </pc:spChg>
        <pc:spChg chg="mod">
          <ac:chgData name="Aakash Neve" userId="bb898913-323d-4ab8-a2c8-8154bbdcb13b" providerId="ADAL" clId="{A2720DFF-313F-4EF5-AEC4-FB722D27FC83}" dt="2022-11-15T19:30:21.479" v="3011" actId="207"/>
          <ac:spMkLst>
            <pc:docMk/>
            <pc:sldMk cId="262508361" sldId="484"/>
            <ac:spMk id="17" creationId="{D3176094-D2FD-656A-AD03-464F8934A8BF}"/>
          </ac:spMkLst>
        </pc:spChg>
        <pc:spChg chg="add mod">
          <ac:chgData name="Aakash Neve" userId="bb898913-323d-4ab8-a2c8-8154bbdcb13b" providerId="ADAL" clId="{A2720DFF-313F-4EF5-AEC4-FB722D27FC83}" dt="2022-11-15T23:48:18.759" v="4261" actId="20577"/>
          <ac:spMkLst>
            <pc:docMk/>
            <pc:sldMk cId="262508361" sldId="484"/>
            <ac:spMk id="18" creationId="{20E0AEFA-4FDB-65B1-4B30-1F3E69475C60}"/>
          </ac:spMkLst>
        </pc:spChg>
        <pc:spChg chg="add mod">
          <ac:chgData name="Aakash Neve" userId="bb898913-323d-4ab8-a2c8-8154bbdcb13b" providerId="ADAL" clId="{A2720DFF-313F-4EF5-AEC4-FB722D27FC83}" dt="2022-11-15T19:30:11.846" v="3009" actId="207"/>
          <ac:spMkLst>
            <pc:docMk/>
            <pc:sldMk cId="262508361" sldId="484"/>
            <ac:spMk id="19" creationId="{FA6B514A-42C9-7B51-F28A-5D793C5A2392}"/>
          </ac:spMkLst>
        </pc:spChg>
        <pc:spChg chg="del mod">
          <ac:chgData name="Aakash Neve" userId="bb898913-323d-4ab8-a2c8-8154bbdcb13b" providerId="ADAL" clId="{A2720DFF-313F-4EF5-AEC4-FB722D27FC83}" dt="2022-11-15T08:29:52.308" v="2536" actId="478"/>
          <ac:spMkLst>
            <pc:docMk/>
            <pc:sldMk cId="262508361" sldId="484"/>
            <ac:spMk id="20" creationId="{B37A99EC-5A1B-480E-940C-01E91CC28E71}"/>
          </ac:spMkLst>
        </pc:spChg>
        <pc:spChg chg="add mod">
          <ac:chgData name="Aakash Neve" userId="bb898913-323d-4ab8-a2c8-8154bbdcb13b" providerId="ADAL" clId="{A2720DFF-313F-4EF5-AEC4-FB722D27FC83}" dt="2022-11-15T19:30:18.566" v="3010" actId="207"/>
          <ac:spMkLst>
            <pc:docMk/>
            <pc:sldMk cId="262508361" sldId="484"/>
            <ac:spMk id="23" creationId="{2E52D546-9EAB-6023-A41C-0A7823EEF9C9}"/>
          </ac:spMkLst>
        </pc:spChg>
        <pc:spChg chg="add del mod">
          <ac:chgData name="Aakash Neve" userId="bb898913-323d-4ab8-a2c8-8154bbdcb13b" providerId="ADAL" clId="{A2720DFF-313F-4EF5-AEC4-FB722D27FC83}" dt="2022-11-15T18:29:33.104" v="2592" actId="478"/>
          <ac:spMkLst>
            <pc:docMk/>
            <pc:sldMk cId="262508361" sldId="484"/>
            <ac:spMk id="27" creationId="{8742A076-CEFE-0841-5396-4C418EF21CCE}"/>
          </ac:spMkLst>
        </pc:spChg>
        <pc:spChg chg="add del mod">
          <ac:chgData name="Aakash Neve" userId="bb898913-323d-4ab8-a2c8-8154bbdcb13b" providerId="ADAL" clId="{A2720DFF-313F-4EF5-AEC4-FB722D27FC83}" dt="2022-11-15T18:47:00.359" v="2657" actId="478"/>
          <ac:spMkLst>
            <pc:docMk/>
            <pc:sldMk cId="262508361" sldId="484"/>
            <ac:spMk id="28" creationId="{D47F8AF6-B70E-73FB-4E3C-B20B07AC84A4}"/>
          </ac:spMkLst>
        </pc:spChg>
        <pc:spChg chg="add mod ord">
          <ac:chgData name="Aakash Neve" userId="bb898913-323d-4ab8-a2c8-8154bbdcb13b" providerId="ADAL" clId="{A2720DFF-313F-4EF5-AEC4-FB722D27FC83}" dt="2022-11-15T19:26:10.654" v="2999" actId="164"/>
          <ac:spMkLst>
            <pc:docMk/>
            <pc:sldMk cId="262508361" sldId="484"/>
            <ac:spMk id="30" creationId="{A39A0F67-C51A-E607-2A04-D7B6FB608172}"/>
          </ac:spMkLst>
        </pc:spChg>
        <pc:spChg chg="add mod ord">
          <ac:chgData name="Aakash Neve" userId="bb898913-323d-4ab8-a2c8-8154bbdcb13b" providerId="ADAL" clId="{A2720DFF-313F-4EF5-AEC4-FB722D27FC83}" dt="2022-11-15T19:29:30.051" v="3005" actId="164"/>
          <ac:spMkLst>
            <pc:docMk/>
            <pc:sldMk cId="262508361" sldId="484"/>
            <ac:spMk id="32" creationId="{B0C79C28-7732-75E9-2F4A-14C339FFA089}"/>
          </ac:spMkLst>
        </pc:spChg>
        <pc:grpChg chg="add mod">
          <ac:chgData name="Aakash Neve" userId="bb898913-323d-4ab8-a2c8-8154bbdcb13b" providerId="ADAL" clId="{A2720DFF-313F-4EF5-AEC4-FB722D27FC83}" dt="2022-11-15T19:26:10.654" v="2999" actId="164"/>
          <ac:grpSpMkLst>
            <pc:docMk/>
            <pc:sldMk cId="262508361" sldId="484"/>
            <ac:grpSpMk id="31" creationId="{8001CC2C-A2B8-F50E-0D1C-E6E10DEB3414}"/>
          </ac:grpSpMkLst>
        </pc:grpChg>
        <pc:grpChg chg="add mod ord">
          <ac:chgData name="Aakash Neve" userId="bb898913-323d-4ab8-a2c8-8154bbdcb13b" providerId="ADAL" clId="{A2720DFF-313F-4EF5-AEC4-FB722D27FC83}" dt="2022-11-15T19:29:56.295" v="3008" actId="1076"/>
          <ac:grpSpMkLst>
            <pc:docMk/>
            <pc:sldMk cId="262508361" sldId="484"/>
            <ac:grpSpMk id="33" creationId="{EF015174-74B7-051C-EF3C-F1D045696EF5}"/>
          </ac:grpSpMkLst>
        </pc:grpChg>
        <pc:graphicFrameChg chg="del">
          <ac:chgData name="Aakash Neve" userId="bb898913-323d-4ab8-a2c8-8154bbdcb13b" providerId="ADAL" clId="{A2720DFF-313F-4EF5-AEC4-FB722D27FC83}" dt="2022-11-14T17:54:59.800" v="1434" actId="478"/>
          <ac:graphicFrameMkLst>
            <pc:docMk/>
            <pc:sldMk cId="262508361" sldId="484"/>
            <ac:graphicFrameMk id="3" creationId="{B3684E5B-1229-719A-AFB9-0A22B57EC860}"/>
          </ac:graphicFrameMkLst>
        </pc:graphicFrameChg>
        <pc:graphicFrameChg chg="del">
          <ac:chgData name="Aakash Neve" userId="bb898913-323d-4ab8-a2c8-8154bbdcb13b" providerId="ADAL" clId="{A2720DFF-313F-4EF5-AEC4-FB722D27FC83}" dt="2022-11-14T17:55:03.419" v="1435" actId="478"/>
          <ac:graphicFrameMkLst>
            <pc:docMk/>
            <pc:sldMk cId="262508361" sldId="484"/>
            <ac:graphicFrameMk id="13" creationId="{639DE354-CB74-E9FD-3B6A-32DE6F15F8BB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4T18:27:39.710" v="1881" actId="478"/>
          <ac:graphicFrameMkLst>
            <pc:docMk/>
            <pc:sldMk cId="262508361" sldId="484"/>
            <ac:graphicFrameMk id="20" creationId="{EE8479AC-0FBC-B658-DF2E-24BFE85036D1}"/>
          </ac:graphicFrameMkLst>
        </pc:graphicFrameChg>
        <pc:graphicFrameChg chg="add del mod modGraphic">
          <ac:chgData name="Aakash Neve" userId="bb898913-323d-4ab8-a2c8-8154bbdcb13b" providerId="ADAL" clId="{A2720DFF-313F-4EF5-AEC4-FB722D27FC83}" dt="2022-11-14T18:31:56.041" v="1979" actId="478"/>
          <ac:graphicFrameMkLst>
            <pc:docMk/>
            <pc:sldMk cId="262508361" sldId="484"/>
            <ac:graphicFrameMk id="21" creationId="{B577EC22-C369-3AAF-917E-23177B545CD7}"/>
          </ac:graphicFrameMkLst>
        </pc:graphicFrameChg>
        <pc:graphicFrameChg chg="add mod modGraphic">
          <ac:chgData name="Aakash Neve" userId="bb898913-323d-4ab8-a2c8-8154bbdcb13b" providerId="ADAL" clId="{A2720DFF-313F-4EF5-AEC4-FB722D27FC83}" dt="2022-11-15T19:29:56.295" v="3008" actId="1076"/>
          <ac:graphicFrameMkLst>
            <pc:docMk/>
            <pc:sldMk cId="262508361" sldId="484"/>
            <ac:graphicFrameMk id="22" creationId="{3059AF82-0D7E-B2DE-CF37-42741037F5B9}"/>
          </ac:graphicFrameMkLst>
        </pc:graphicFrameChg>
        <pc:graphicFrameChg chg="del mod">
          <ac:chgData name="Aakash Neve" userId="bb898913-323d-4ab8-a2c8-8154bbdcb13b" providerId="ADAL" clId="{A2720DFF-313F-4EF5-AEC4-FB722D27FC83}" dt="2022-11-15T18:31:02.833" v="2593" actId="478"/>
          <ac:graphicFrameMkLst>
            <pc:docMk/>
            <pc:sldMk cId="262508361" sldId="484"/>
            <ac:graphicFrameMk id="24" creationId="{F9504E03-960C-4F75-1757-DE0898D0BF34}"/>
          </ac:graphicFrameMkLst>
        </pc:graphicFrameChg>
        <pc:graphicFrameChg chg="mod">
          <ac:chgData name="Aakash Neve" userId="bb898913-323d-4ab8-a2c8-8154bbdcb13b" providerId="ADAL" clId="{A2720DFF-313F-4EF5-AEC4-FB722D27FC83}" dt="2022-11-15T23:55:11.960" v="4265" actId="207"/>
          <ac:graphicFrameMkLst>
            <pc:docMk/>
            <pc:sldMk cId="262508361" sldId="484"/>
            <ac:graphicFrameMk id="25" creationId="{1C4936C5-8437-3BAF-C217-E741F5420FA0}"/>
          </ac:graphicFrameMkLst>
        </pc:graphicFrameChg>
        <pc:graphicFrameChg chg="add mod modGraphic">
          <ac:chgData name="Aakash Neve" userId="bb898913-323d-4ab8-a2c8-8154bbdcb13b" providerId="ADAL" clId="{A2720DFF-313F-4EF5-AEC4-FB722D27FC83}" dt="2022-11-15T19:29:56.295" v="3008" actId="1076"/>
          <ac:graphicFrameMkLst>
            <pc:docMk/>
            <pc:sldMk cId="262508361" sldId="484"/>
            <ac:graphicFrameMk id="26" creationId="{3C1CE988-B4DD-6959-D8B8-ABB111ED0607}"/>
          </ac:graphicFrameMkLst>
        </pc:graphicFrameChg>
        <pc:graphicFrameChg chg="add del mod">
          <ac:chgData name="Aakash Neve" userId="bb898913-323d-4ab8-a2c8-8154bbdcb13b" providerId="ADAL" clId="{A2720DFF-313F-4EF5-AEC4-FB722D27FC83}" dt="2022-11-15T18:46:58.713" v="2656" actId="478"/>
          <ac:graphicFrameMkLst>
            <pc:docMk/>
            <pc:sldMk cId="262508361" sldId="484"/>
            <ac:graphicFrameMk id="29" creationId="{6CE3841F-4E4C-3A01-5846-00F853B5069D}"/>
          </ac:graphicFrameMkLst>
        </pc:graphicFrameChg>
        <pc:picChg chg="add del mod">
          <ac:chgData name="Aakash Neve" userId="bb898913-323d-4ab8-a2c8-8154bbdcb13b" providerId="ADAL" clId="{A2720DFF-313F-4EF5-AEC4-FB722D27FC83}" dt="2022-11-14T18:08:45.979" v="1639" actId="478"/>
          <ac:picMkLst>
            <pc:docMk/>
            <pc:sldMk cId="262508361" sldId="484"/>
            <ac:picMk id="7" creationId="{062E1D0A-0160-A792-B593-D0463D192CA5}"/>
          </ac:picMkLst>
        </pc:picChg>
      </pc:sldChg>
      <pc:sldChg chg="modSp del mod">
        <pc:chgData name="Aakash Neve" userId="bb898913-323d-4ab8-a2c8-8154bbdcb13b" providerId="ADAL" clId="{A2720DFF-313F-4EF5-AEC4-FB722D27FC83}" dt="2022-11-14T17:54:06.023" v="1432" actId="2696"/>
        <pc:sldMkLst>
          <pc:docMk/>
          <pc:sldMk cId="1140831560" sldId="484"/>
        </pc:sldMkLst>
        <pc:graphicFrameChg chg="modGraphic">
          <ac:chgData name="Aakash Neve" userId="bb898913-323d-4ab8-a2c8-8154bbdcb13b" providerId="ADAL" clId="{A2720DFF-313F-4EF5-AEC4-FB722D27FC83}" dt="2022-11-14T17:14:39.196" v="786" actId="207"/>
          <ac:graphicFrameMkLst>
            <pc:docMk/>
            <pc:sldMk cId="1140831560" sldId="484"/>
            <ac:graphicFrameMk id="39" creationId="{EC356858-57B9-7AD1-72C7-1ED1F8D4502C}"/>
          </ac:graphicFrameMkLst>
        </pc:graphicFrameChg>
      </pc:sldChg>
      <pc:sldChg chg="new del">
        <pc:chgData name="Aakash Neve" userId="bb898913-323d-4ab8-a2c8-8154bbdcb13b" providerId="ADAL" clId="{A2720DFF-313F-4EF5-AEC4-FB722D27FC83}" dt="2022-11-14T03:38:22.089" v="313" actId="47"/>
        <pc:sldMkLst>
          <pc:docMk/>
          <pc:sldMk cId="1272862790" sldId="484"/>
        </pc:sldMkLst>
      </pc:sldChg>
      <pc:sldChg chg="add del">
        <pc:chgData name="Aakash Neve" userId="bb898913-323d-4ab8-a2c8-8154bbdcb13b" providerId="ADAL" clId="{A2720DFF-313F-4EF5-AEC4-FB722D27FC83}" dt="2022-11-14T17:54:03.750" v="1431" actId="2696"/>
        <pc:sldMkLst>
          <pc:docMk/>
          <pc:sldMk cId="1415527688" sldId="485"/>
        </pc:sldMkLst>
      </pc:sldChg>
      <pc:sldChg chg="addSp delSp modSp add mod modNotesTx">
        <pc:chgData name="Aakash Neve" userId="bb898913-323d-4ab8-a2c8-8154bbdcb13b" providerId="ADAL" clId="{A2720DFF-313F-4EF5-AEC4-FB722D27FC83}" dt="2022-11-15T23:39:49.952" v="4222" actId="20577"/>
        <pc:sldMkLst>
          <pc:docMk/>
          <pc:sldMk cId="1778125041" sldId="485"/>
        </pc:sldMkLst>
        <pc:spChg chg="add mod">
          <ac:chgData name="Aakash Neve" userId="bb898913-323d-4ab8-a2c8-8154bbdcb13b" providerId="ADAL" clId="{A2720DFF-313F-4EF5-AEC4-FB722D27FC83}" dt="2022-11-15T18:54:32.901" v="2768" actId="1035"/>
          <ac:spMkLst>
            <pc:docMk/>
            <pc:sldMk cId="1778125041" sldId="485"/>
            <ac:spMk id="4" creationId="{A1EBD629-D1B6-7244-5CF7-55AE4553A31C}"/>
          </ac:spMkLst>
        </pc:spChg>
        <pc:spChg chg="mod">
          <ac:chgData name="Aakash Neve" userId="bb898913-323d-4ab8-a2c8-8154bbdcb13b" providerId="ADAL" clId="{A2720DFF-313F-4EF5-AEC4-FB722D27FC83}" dt="2022-11-14T18:40:38.299" v="2018" actId="20577"/>
          <ac:spMkLst>
            <pc:docMk/>
            <pc:sldMk cId="1778125041" sldId="485"/>
            <ac:spMk id="5" creationId="{56D5AFBE-7B92-3773-6412-AB110CD1007D}"/>
          </ac:spMkLst>
        </pc:spChg>
        <pc:spChg chg="add mod">
          <ac:chgData name="Aakash Neve" userId="bb898913-323d-4ab8-a2c8-8154bbdcb13b" providerId="ADAL" clId="{A2720DFF-313F-4EF5-AEC4-FB722D27FC83}" dt="2022-11-15T18:54:57.156" v="2770" actId="465"/>
          <ac:spMkLst>
            <pc:docMk/>
            <pc:sldMk cId="1778125041" sldId="485"/>
            <ac:spMk id="6" creationId="{1ABA86F1-BBB5-1B04-C367-351A8C0D53E2}"/>
          </ac:spMkLst>
        </pc:spChg>
        <pc:spChg chg="add mod">
          <ac:chgData name="Aakash Neve" userId="bb898913-323d-4ab8-a2c8-8154bbdcb13b" providerId="ADAL" clId="{A2720DFF-313F-4EF5-AEC4-FB722D27FC83}" dt="2022-11-15T18:54:57.156" v="2770" actId="465"/>
          <ac:spMkLst>
            <pc:docMk/>
            <pc:sldMk cId="1778125041" sldId="485"/>
            <ac:spMk id="7" creationId="{DAB7F775-8F37-1611-B7A5-13491C68CB05}"/>
          </ac:spMkLst>
        </pc:spChg>
        <pc:spChg chg="add mod">
          <ac:chgData name="Aakash Neve" userId="bb898913-323d-4ab8-a2c8-8154bbdcb13b" providerId="ADAL" clId="{A2720DFF-313F-4EF5-AEC4-FB722D27FC83}" dt="2022-11-15T19:14:06.226" v="2902" actId="20577"/>
          <ac:spMkLst>
            <pc:docMk/>
            <pc:sldMk cId="1778125041" sldId="485"/>
            <ac:spMk id="8" creationId="{F8755CDB-045D-84C5-AD48-2DEAAE31550C}"/>
          </ac:spMkLst>
        </pc:spChg>
        <pc:spChg chg="add mod ord">
          <ac:chgData name="Aakash Neve" userId="bb898913-323d-4ab8-a2c8-8154bbdcb13b" providerId="ADAL" clId="{A2720DFF-313F-4EF5-AEC4-FB722D27FC83}" dt="2022-11-15T19:31:14.450" v="3016" actId="164"/>
          <ac:spMkLst>
            <pc:docMk/>
            <pc:sldMk cId="1778125041" sldId="485"/>
            <ac:spMk id="9" creationId="{6E8F9A11-8EAA-CFBB-9242-4BD362E9EC9F}"/>
          </ac:spMkLst>
        </pc:spChg>
        <pc:spChg chg="del">
          <ac:chgData name="Aakash Neve" userId="bb898913-323d-4ab8-a2c8-8154bbdcb13b" providerId="ADAL" clId="{A2720DFF-313F-4EF5-AEC4-FB722D27FC83}" dt="2022-11-14T18:40:45.923" v="2019" actId="478"/>
          <ac:spMkLst>
            <pc:docMk/>
            <pc:sldMk cId="1778125041" sldId="485"/>
            <ac:spMk id="10" creationId="{577F3EF3-6BBB-BDC5-C4D7-F1576D7EEB9E}"/>
          </ac:spMkLst>
        </pc:spChg>
        <pc:spChg chg="del">
          <ac:chgData name="Aakash Neve" userId="bb898913-323d-4ab8-a2c8-8154bbdcb13b" providerId="ADAL" clId="{A2720DFF-313F-4EF5-AEC4-FB722D27FC83}" dt="2022-11-14T18:40:45.923" v="2019" actId="478"/>
          <ac:spMkLst>
            <pc:docMk/>
            <pc:sldMk cId="1778125041" sldId="485"/>
            <ac:spMk id="11" creationId="{980139F9-B0F8-B29B-8750-8C0A4CB7FFD0}"/>
          </ac:spMkLst>
        </pc:spChg>
        <pc:spChg chg="del">
          <ac:chgData name="Aakash Neve" userId="bb898913-323d-4ab8-a2c8-8154bbdcb13b" providerId="ADAL" clId="{A2720DFF-313F-4EF5-AEC4-FB722D27FC83}" dt="2022-11-14T18:40:45.923" v="2019" actId="478"/>
          <ac:spMkLst>
            <pc:docMk/>
            <pc:sldMk cId="1778125041" sldId="485"/>
            <ac:spMk id="12" creationId="{512B806B-07D1-F422-92AD-EFDAB82BFAF8}"/>
          </ac:spMkLst>
        </pc:spChg>
        <pc:spChg chg="del">
          <ac:chgData name="Aakash Neve" userId="bb898913-323d-4ab8-a2c8-8154bbdcb13b" providerId="ADAL" clId="{A2720DFF-313F-4EF5-AEC4-FB722D27FC83}" dt="2022-11-14T18:40:49.568" v="2020" actId="478"/>
          <ac:spMkLst>
            <pc:docMk/>
            <pc:sldMk cId="1778125041" sldId="485"/>
            <ac:spMk id="16" creationId="{7F1E16B4-D30B-7AA6-ABC9-464BCA752AFD}"/>
          </ac:spMkLst>
        </pc:spChg>
        <pc:spChg chg="del">
          <ac:chgData name="Aakash Neve" userId="bb898913-323d-4ab8-a2c8-8154bbdcb13b" providerId="ADAL" clId="{A2720DFF-313F-4EF5-AEC4-FB722D27FC83}" dt="2022-11-14T18:40:45.923" v="2019" actId="478"/>
          <ac:spMkLst>
            <pc:docMk/>
            <pc:sldMk cId="1778125041" sldId="485"/>
            <ac:spMk id="17" creationId="{D3176094-D2FD-656A-AD03-464F8934A8BF}"/>
          </ac:spMkLst>
        </pc:spChg>
        <pc:spChg chg="del">
          <ac:chgData name="Aakash Neve" userId="bb898913-323d-4ab8-a2c8-8154bbdcb13b" providerId="ADAL" clId="{A2720DFF-313F-4EF5-AEC4-FB722D27FC83}" dt="2022-11-14T18:40:45.923" v="2019" actId="478"/>
          <ac:spMkLst>
            <pc:docMk/>
            <pc:sldMk cId="1778125041" sldId="485"/>
            <ac:spMk id="18" creationId="{20E0AEFA-4FDB-65B1-4B30-1F3E69475C60}"/>
          </ac:spMkLst>
        </pc:spChg>
        <pc:spChg chg="del">
          <ac:chgData name="Aakash Neve" userId="bb898913-323d-4ab8-a2c8-8154bbdcb13b" providerId="ADAL" clId="{A2720DFF-313F-4EF5-AEC4-FB722D27FC83}" dt="2022-11-14T18:40:52.948" v="2022" actId="478"/>
          <ac:spMkLst>
            <pc:docMk/>
            <pc:sldMk cId="1778125041" sldId="485"/>
            <ac:spMk id="19" creationId="{FA6B514A-42C9-7B51-F28A-5D793C5A2392}"/>
          </ac:spMkLst>
        </pc:spChg>
        <pc:spChg chg="del">
          <ac:chgData name="Aakash Neve" userId="bb898913-323d-4ab8-a2c8-8154bbdcb13b" providerId="ADAL" clId="{A2720DFF-313F-4EF5-AEC4-FB722D27FC83}" dt="2022-11-14T18:40:56.297" v="2024" actId="478"/>
          <ac:spMkLst>
            <pc:docMk/>
            <pc:sldMk cId="1778125041" sldId="485"/>
            <ac:spMk id="23" creationId="{2E52D546-9EAB-6023-A41C-0A7823EEF9C9}"/>
          </ac:spMkLst>
        </pc:spChg>
        <pc:grpChg chg="add mod">
          <ac:chgData name="Aakash Neve" userId="bb898913-323d-4ab8-a2c8-8154bbdcb13b" providerId="ADAL" clId="{A2720DFF-313F-4EF5-AEC4-FB722D27FC83}" dt="2022-11-15T19:31:14.450" v="3016" actId="164"/>
          <ac:grpSpMkLst>
            <pc:docMk/>
            <pc:sldMk cId="1778125041" sldId="485"/>
            <ac:grpSpMk id="13" creationId="{70F1E3F3-ECCA-8C96-22C5-37D5198C5636}"/>
          </ac:grpSpMkLst>
        </pc:grpChg>
        <pc:graphicFrameChg chg="del">
          <ac:chgData name="Aakash Neve" userId="bb898913-323d-4ab8-a2c8-8154bbdcb13b" providerId="ADAL" clId="{A2720DFF-313F-4EF5-AEC4-FB722D27FC83}" dt="2022-11-14T18:40:45.923" v="2019" actId="478"/>
          <ac:graphicFrameMkLst>
            <pc:docMk/>
            <pc:sldMk cId="1778125041" sldId="485"/>
            <ac:graphicFrameMk id="22" creationId="{3059AF82-0D7E-B2DE-CF37-42741037F5B9}"/>
          </ac:graphicFrameMkLst>
        </pc:graphicFrameChg>
        <pc:graphicFrameChg chg="del">
          <ac:chgData name="Aakash Neve" userId="bb898913-323d-4ab8-a2c8-8154bbdcb13b" providerId="ADAL" clId="{A2720DFF-313F-4EF5-AEC4-FB722D27FC83}" dt="2022-11-14T18:40:51.331" v="2021" actId="478"/>
          <ac:graphicFrameMkLst>
            <pc:docMk/>
            <pc:sldMk cId="1778125041" sldId="485"/>
            <ac:graphicFrameMk id="24" creationId="{F9504E03-960C-4F75-1757-DE0898D0BF34}"/>
          </ac:graphicFrameMkLst>
        </pc:graphicFrameChg>
        <pc:graphicFrameChg chg="del">
          <ac:chgData name="Aakash Neve" userId="bb898913-323d-4ab8-a2c8-8154bbdcb13b" providerId="ADAL" clId="{A2720DFF-313F-4EF5-AEC4-FB722D27FC83}" dt="2022-11-14T18:40:45.923" v="2019" actId="478"/>
          <ac:graphicFrameMkLst>
            <pc:docMk/>
            <pc:sldMk cId="1778125041" sldId="485"/>
            <ac:graphicFrameMk id="25" creationId="{1C4936C5-8437-3BAF-C217-E741F5420FA0}"/>
          </ac:graphicFrameMkLst>
        </pc:graphicFrameChg>
        <pc:graphicFrameChg chg="del">
          <ac:chgData name="Aakash Neve" userId="bb898913-323d-4ab8-a2c8-8154bbdcb13b" providerId="ADAL" clId="{A2720DFF-313F-4EF5-AEC4-FB722D27FC83}" dt="2022-11-14T18:40:54.692" v="2023" actId="478"/>
          <ac:graphicFrameMkLst>
            <pc:docMk/>
            <pc:sldMk cId="1778125041" sldId="485"/>
            <ac:graphicFrameMk id="26" creationId="{3C1CE988-B4DD-6959-D8B8-ABB111ED0607}"/>
          </ac:graphicFrameMkLst>
        </pc:graphicFrameChg>
        <pc:picChg chg="add mod modCrop">
          <ac:chgData name="Aakash Neve" userId="bb898913-323d-4ab8-a2c8-8154bbdcb13b" providerId="ADAL" clId="{A2720DFF-313F-4EF5-AEC4-FB722D27FC83}" dt="2022-11-15T19:31:14.450" v="3016" actId="164"/>
          <ac:picMkLst>
            <pc:docMk/>
            <pc:sldMk cId="1778125041" sldId="485"/>
            <ac:picMk id="3" creationId="{F4161661-9D1A-9CAF-3846-15777341E8C6}"/>
          </ac:picMkLst>
        </pc:picChg>
      </pc:sldChg>
      <pc:sldChg chg="addSp modSp mod">
        <pc:chgData name="Aakash Neve" userId="bb898913-323d-4ab8-a2c8-8154bbdcb13b" providerId="ADAL" clId="{A2720DFF-313F-4EF5-AEC4-FB722D27FC83}" dt="2022-11-15T19:41:06.467" v="3852" actId="1076"/>
        <pc:sldMkLst>
          <pc:docMk/>
          <pc:sldMk cId="2202599208" sldId="502"/>
        </pc:sldMkLst>
        <pc:spChg chg="add mod">
          <ac:chgData name="Aakash Neve" userId="bb898913-323d-4ab8-a2c8-8154bbdcb13b" providerId="ADAL" clId="{A2720DFF-313F-4EF5-AEC4-FB722D27FC83}" dt="2022-11-15T19:41:06.467" v="3852" actId="1076"/>
          <ac:spMkLst>
            <pc:docMk/>
            <pc:sldMk cId="2202599208" sldId="502"/>
            <ac:spMk id="4" creationId="{07DFFCB8-5BE7-3611-6093-3F1EEB057F0F}"/>
          </ac:spMkLst>
        </pc:spChg>
      </pc:sldChg>
      <pc:sldChg chg="add del">
        <pc:chgData name="Aakash Neve" userId="bb898913-323d-4ab8-a2c8-8154bbdcb13b" providerId="ADAL" clId="{A2720DFF-313F-4EF5-AEC4-FB722D27FC83}" dt="2022-11-25T20:41:55.148" v="4297" actId="2890"/>
        <pc:sldMkLst>
          <pc:docMk/>
          <pc:sldMk cId="4078583437" sldId="510"/>
        </pc:sldMkLst>
      </pc:sldChg>
    </pc:docChg>
  </pc:docChgLst>
  <pc:docChgLst>
    <pc:chgData name="Mai Lan Hoang" userId="S::mailan@uw.edu::ae6b4cce-4cf8-4ad2-8179-8322a39f14e3" providerId="AD" clId="Web-{B9494666-F9A4-4965-B55F-0A8721DB0C79}"/>
    <pc:docChg chg="modSld">
      <pc:chgData name="Mai Lan Hoang" userId="S::mailan@uw.edu::ae6b4cce-4cf8-4ad2-8179-8322a39f14e3" providerId="AD" clId="Web-{B9494666-F9A4-4965-B55F-0A8721DB0C79}" dt="2022-11-14T02:05:58.725" v="44" actId="20577"/>
      <pc:docMkLst>
        <pc:docMk/>
      </pc:docMkLst>
      <pc:sldChg chg="addSp modSp">
        <pc:chgData name="Mai Lan Hoang" userId="S::mailan@uw.edu::ae6b4cce-4cf8-4ad2-8179-8322a39f14e3" providerId="AD" clId="Web-{B9494666-F9A4-4965-B55F-0A8721DB0C79}" dt="2022-11-14T02:05:58.725" v="44" actId="20577"/>
        <pc:sldMkLst>
          <pc:docMk/>
          <pc:sldMk cId="2818069410" sldId="474"/>
        </pc:sldMkLst>
        <pc:spChg chg="add mod">
          <ac:chgData name="Mai Lan Hoang" userId="S::mailan@uw.edu::ae6b4cce-4cf8-4ad2-8179-8322a39f14e3" providerId="AD" clId="Web-{B9494666-F9A4-4965-B55F-0A8721DB0C79}" dt="2022-11-14T02:05:58.725" v="44" actId="20577"/>
          <ac:spMkLst>
            <pc:docMk/>
            <pc:sldMk cId="2818069410" sldId="474"/>
            <ac:spMk id="2" creationId="{16D6A251-D96C-EF8F-C45A-EBF8A86BAD98}"/>
          </ac:spMkLst>
        </pc:spChg>
        <pc:spChg chg="mod">
          <ac:chgData name="Mai Lan Hoang" userId="S::mailan@uw.edu::ae6b4cce-4cf8-4ad2-8179-8322a39f14e3" providerId="AD" clId="Web-{B9494666-F9A4-4965-B55F-0A8721DB0C79}" dt="2022-11-14T02:04:49.613" v="2" actId="1076"/>
          <ac:spMkLst>
            <pc:docMk/>
            <pc:sldMk cId="2818069410" sldId="474"/>
            <ac:spMk id="10" creationId="{A395CDAA-7317-48F9-8FA1-24CDAD2F0016}"/>
          </ac:spMkLst>
        </pc:spChg>
      </pc:sldChg>
    </pc:docChg>
  </pc:docChgLst>
  <pc:docChgLst>
    <pc:chgData name="Darcy C. Ma" userId="S::darcym5@uw.edu::a9f8952e-4070-473e-b450-9b43c08f38be" providerId="AD" clId="Web-{592D19BF-D40E-A5C1-308A-5931D6CFB96C}"/>
    <pc:docChg chg="modSld">
      <pc:chgData name="Darcy C. Ma" userId="S::darcym5@uw.edu::a9f8952e-4070-473e-b450-9b43c08f38be" providerId="AD" clId="Web-{592D19BF-D40E-A5C1-308A-5931D6CFB96C}" dt="2022-11-25T20:15:35.310" v="0" actId="1076"/>
      <pc:docMkLst>
        <pc:docMk/>
      </pc:docMkLst>
      <pc:sldChg chg="modSp">
        <pc:chgData name="Darcy C. Ma" userId="S::darcym5@uw.edu::a9f8952e-4070-473e-b450-9b43c08f38be" providerId="AD" clId="Web-{592D19BF-D40E-A5C1-308A-5931D6CFB96C}" dt="2022-11-25T20:15:35.310" v="0" actId="1076"/>
        <pc:sldMkLst>
          <pc:docMk/>
          <pc:sldMk cId="3651413452" sldId="505"/>
        </pc:sldMkLst>
        <pc:graphicFrameChg chg="mod">
          <ac:chgData name="Darcy C. Ma" userId="S::darcym5@uw.edu::a9f8952e-4070-473e-b450-9b43c08f38be" providerId="AD" clId="Web-{592D19BF-D40E-A5C1-308A-5931D6CFB96C}" dt="2022-11-25T20:15:35.310" v="0" actId="1076"/>
          <ac:graphicFrameMkLst>
            <pc:docMk/>
            <pc:sldMk cId="3651413452" sldId="505"/>
            <ac:graphicFrameMk id="19" creationId="{01DDDF06-DE49-4C4B-8BA1-E3601E1D55E2}"/>
          </ac:graphicFrameMkLst>
        </pc:graphicFrameChg>
      </pc:sldChg>
    </pc:docChg>
  </pc:docChgLst>
  <pc:docChgLst>
    <pc:chgData name="Emily Ge" userId="S::nx307619@uw.edu::6d468ae1-4668-42de-91d4-40fa1d72543d" providerId="AD" clId="Web-{62E4AB7C-1319-B139-8033-46DF74A0B0B6}"/>
    <pc:docChg chg="modSld">
      <pc:chgData name="Emily Ge" userId="S::nx307619@uw.edu::6d468ae1-4668-42de-91d4-40fa1d72543d" providerId="AD" clId="Web-{62E4AB7C-1319-B139-8033-46DF74A0B0B6}" dt="2022-11-15T18:50:58.299" v="112" actId="1076"/>
      <pc:docMkLst>
        <pc:docMk/>
      </pc:docMkLst>
      <pc:sldChg chg="addSp delSp modSp">
        <pc:chgData name="Emily Ge" userId="S::nx307619@uw.edu::6d468ae1-4668-42de-91d4-40fa1d72543d" providerId="AD" clId="Web-{62E4AB7C-1319-B139-8033-46DF74A0B0B6}" dt="2022-11-15T18:50:31.298" v="106" actId="1076"/>
        <pc:sldMkLst>
          <pc:docMk/>
          <pc:sldMk cId="2207739770" sldId="493"/>
        </pc:sldMkLst>
        <pc:graphicFrameChg chg="mod modGraphic">
          <ac:chgData name="Emily Ge" userId="S::nx307619@uw.edu::6d468ae1-4668-42de-91d4-40fa1d72543d" providerId="AD" clId="Web-{62E4AB7C-1319-B139-8033-46DF74A0B0B6}" dt="2022-11-15T18:49:14.405" v="90"/>
          <ac:graphicFrameMkLst>
            <pc:docMk/>
            <pc:sldMk cId="2207739770" sldId="493"/>
            <ac:graphicFrameMk id="4" creationId="{94F31CF5-BD8D-7160-BBDE-49C8033FD939}"/>
          </ac:graphicFrameMkLst>
        </pc:graphicFrameChg>
        <pc:picChg chg="add mod">
          <ac:chgData name="Emily Ge" userId="S::nx307619@uw.edu::6d468ae1-4668-42de-91d4-40fa1d72543d" providerId="AD" clId="Web-{62E4AB7C-1319-B139-8033-46DF74A0B0B6}" dt="2022-11-15T18:50:31.298" v="106" actId="1076"/>
          <ac:picMkLst>
            <pc:docMk/>
            <pc:sldMk cId="2207739770" sldId="493"/>
            <ac:picMk id="7" creationId="{C0B4C619-B711-A2D9-D86A-81F7AE14EC86}"/>
          </ac:picMkLst>
        </pc:picChg>
        <pc:picChg chg="add mod">
          <ac:chgData name="Emily Ge" userId="S::nx307619@uw.edu::6d468ae1-4668-42de-91d4-40fa1d72543d" providerId="AD" clId="Web-{62E4AB7C-1319-B139-8033-46DF74A0B0B6}" dt="2022-11-15T18:50:20.063" v="104" actId="1076"/>
          <ac:picMkLst>
            <pc:docMk/>
            <pc:sldMk cId="2207739770" sldId="493"/>
            <ac:picMk id="11" creationId="{FCAF387A-5BA1-61E1-9CDA-DC69DE784F6F}"/>
          </ac:picMkLst>
        </pc:picChg>
        <pc:picChg chg="del">
          <ac:chgData name="Emily Ge" userId="S::nx307619@uw.edu::6d468ae1-4668-42de-91d4-40fa1d72543d" providerId="AD" clId="Web-{62E4AB7C-1319-B139-8033-46DF74A0B0B6}" dt="2022-11-15T18:50:09.235" v="100"/>
          <ac:picMkLst>
            <pc:docMk/>
            <pc:sldMk cId="2207739770" sldId="493"/>
            <ac:picMk id="32" creationId="{AFEB28DD-A4D6-13A4-B1C1-CB455D57E32D}"/>
          </ac:picMkLst>
        </pc:picChg>
        <pc:picChg chg="del">
          <ac:chgData name="Emily Ge" userId="S::nx307619@uw.edu::6d468ae1-4668-42de-91d4-40fa1d72543d" providerId="AD" clId="Web-{62E4AB7C-1319-B139-8033-46DF74A0B0B6}" dt="2022-11-15T18:49:16.858" v="91"/>
          <ac:picMkLst>
            <pc:docMk/>
            <pc:sldMk cId="2207739770" sldId="493"/>
            <ac:picMk id="42" creationId="{48E1EBE9-9923-7FA3-21F2-24CE7DD70608}"/>
          </ac:picMkLst>
        </pc:picChg>
      </pc:sldChg>
      <pc:sldChg chg="modSp">
        <pc:chgData name="Emily Ge" userId="S::nx307619@uw.edu::6d468ae1-4668-42de-91d4-40fa1d72543d" providerId="AD" clId="Web-{62E4AB7C-1319-B139-8033-46DF74A0B0B6}" dt="2022-11-15T18:48:12.122" v="40"/>
        <pc:sldMkLst>
          <pc:docMk/>
          <pc:sldMk cId="2938363401" sldId="495"/>
        </pc:sldMkLst>
        <pc:graphicFrameChg chg="mod modGraphic">
          <ac:chgData name="Emily Ge" userId="S::nx307619@uw.edu::6d468ae1-4668-42de-91d4-40fa1d72543d" providerId="AD" clId="Web-{62E4AB7C-1319-B139-8033-46DF74A0B0B6}" dt="2022-11-15T18:48:12.122" v="40"/>
          <ac:graphicFrameMkLst>
            <pc:docMk/>
            <pc:sldMk cId="2938363401" sldId="495"/>
            <ac:graphicFrameMk id="4" creationId="{94F31CF5-BD8D-7160-BBDE-49C8033FD939}"/>
          </ac:graphicFrameMkLst>
        </pc:graphicFrameChg>
        <pc:picChg chg="mod">
          <ac:chgData name="Emily Ge" userId="S::nx307619@uw.edu::6d468ae1-4668-42de-91d4-40fa1d72543d" providerId="AD" clId="Web-{62E4AB7C-1319-B139-8033-46DF74A0B0B6}" dt="2022-11-15T18:48:05.918" v="34" actId="1076"/>
          <ac:picMkLst>
            <pc:docMk/>
            <pc:sldMk cId="2938363401" sldId="495"/>
            <ac:picMk id="3" creationId="{BBCC8885-B6EF-2F35-3677-604157CCCE9D}"/>
          </ac:picMkLst>
        </pc:picChg>
        <pc:picChg chg="mod">
          <ac:chgData name="Emily Ge" userId="S::nx307619@uw.edu::6d468ae1-4668-42de-91d4-40fa1d72543d" providerId="AD" clId="Web-{62E4AB7C-1319-B139-8033-46DF74A0B0B6}" dt="2022-11-15T18:48:05.950" v="35" actId="1076"/>
          <ac:picMkLst>
            <pc:docMk/>
            <pc:sldMk cId="2938363401" sldId="495"/>
            <ac:picMk id="7" creationId="{8ADBB54C-EBFC-892F-0E9C-38DB484BAE3B}"/>
          </ac:picMkLst>
        </pc:picChg>
      </pc:sldChg>
      <pc:sldChg chg="modSp">
        <pc:chgData name="Emily Ge" userId="S::nx307619@uw.edu::6d468ae1-4668-42de-91d4-40fa1d72543d" providerId="AD" clId="Web-{62E4AB7C-1319-B139-8033-46DF74A0B0B6}" dt="2022-11-15T18:50:58.299" v="112" actId="1076"/>
        <pc:sldMkLst>
          <pc:docMk/>
          <pc:sldMk cId="2295311085" sldId="496"/>
        </pc:sldMkLst>
        <pc:graphicFrameChg chg="mod modGraphic">
          <ac:chgData name="Emily Ge" userId="S::nx307619@uw.edu::6d468ae1-4668-42de-91d4-40fa1d72543d" providerId="AD" clId="Web-{62E4AB7C-1319-B139-8033-46DF74A0B0B6}" dt="2022-11-15T18:48:34.076" v="74"/>
          <ac:graphicFrameMkLst>
            <pc:docMk/>
            <pc:sldMk cId="2295311085" sldId="496"/>
            <ac:graphicFrameMk id="4" creationId="{94F31CF5-BD8D-7160-BBDE-49C8033FD939}"/>
          </ac:graphicFrameMkLst>
        </pc:graphicFrameChg>
        <pc:picChg chg="mod">
          <ac:chgData name="Emily Ge" userId="S::nx307619@uw.edu::6d468ae1-4668-42de-91d4-40fa1d72543d" providerId="AD" clId="Web-{62E4AB7C-1319-B139-8033-46DF74A0B0B6}" dt="2022-11-15T18:50:58.252" v="110" actId="1076"/>
          <ac:picMkLst>
            <pc:docMk/>
            <pc:sldMk cId="2295311085" sldId="496"/>
            <ac:picMk id="10" creationId="{2C073455-458A-58FA-4629-431F110E77A2}"/>
          </ac:picMkLst>
        </pc:picChg>
        <pc:picChg chg="mod">
          <ac:chgData name="Emily Ge" userId="S::nx307619@uw.edu::6d468ae1-4668-42de-91d4-40fa1d72543d" providerId="AD" clId="Web-{62E4AB7C-1319-B139-8033-46DF74A0B0B6}" dt="2022-11-15T18:50:58.283" v="111" actId="1076"/>
          <ac:picMkLst>
            <pc:docMk/>
            <pc:sldMk cId="2295311085" sldId="496"/>
            <ac:picMk id="11" creationId="{0B526E9B-AB04-1ACD-58B2-8CE49392EF9C}"/>
          </ac:picMkLst>
        </pc:picChg>
        <pc:picChg chg="mod">
          <ac:chgData name="Emily Ge" userId="S::nx307619@uw.edu::6d468ae1-4668-42de-91d4-40fa1d72543d" providerId="AD" clId="Web-{62E4AB7C-1319-B139-8033-46DF74A0B0B6}" dt="2022-11-15T18:50:58.299" v="112" actId="1076"/>
          <ac:picMkLst>
            <pc:docMk/>
            <pc:sldMk cId="2295311085" sldId="496"/>
            <ac:picMk id="12" creationId="{E04D74D0-7AA4-24E3-1AFC-BED6BF01D99F}"/>
          </ac:picMkLst>
        </pc:picChg>
      </pc:sldChg>
    </pc:docChg>
  </pc:docChgLst>
  <pc:docChgLst>
    <pc:chgData name="Emily Ge" userId="S::nx307619@uw.edu::6d468ae1-4668-42de-91d4-40fa1d72543d" providerId="AD" clId="Web-{181D49F0-35EB-F44E-F1CE-DB2585815E44}"/>
    <pc:docChg chg="addSld delSld modSld sldOrd modSection">
      <pc:chgData name="Emily Ge" userId="S::nx307619@uw.edu::6d468ae1-4668-42de-91d4-40fa1d72543d" providerId="AD" clId="Web-{181D49F0-35EB-F44E-F1CE-DB2585815E44}" dt="2022-11-16T01:50:00.419" v="103" actId="1076"/>
      <pc:docMkLst>
        <pc:docMk/>
      </pc:docMkLst>
      <pc:sldChg chg="delCm">
        <pc:chgData name="Emily Ge" userId="S::nx307619@uw.edu::6d468ae1-4668-42de-91d4-40fa1d72543d" providerId="AD" clId="Web-{181D49F0-35EB-F44E-F1CE-DB2585815E44}" dt="2022-11-16T01:04:50.748" v="74"/>
        <pc:sldMkLst>
          <pc:docMk/>
          <pc:sldMk cId="2490374393" sldId="290"/>
        </pc:sldMkLst>
      </pc:sldChg>
      <pc:sldChg chg="modSp">
        <pc:chgData name="Emily Ge" userId="S::nx307619@uw.edu::6d468ae1-4668-42de-91d4-40fa1d72543d" providerId="AD" clId="Web-{181D49F0-35EB-F44E-F1CE-DB2585815E44}" dt="2022-11-16T01:19:58.019" v="87" actId="1076"/>
        <pc:sldMkLst>
          <pc:docMk/>
          <pc:sldMk cId="2464002815" sldId="291"/>
        </pc:sldMkLst>
        <pc:spChg chg="mod">
          <ac:chgData name="Emily Ge" userId="S::nx307619@uw.edu::6d468ae1-4668-42de-91d4-40fa1d72543d" providerId="AD" clId="Web-{181D49F0-35EB-F44E-F1CE-DB2585815E44}" dt="2022-11-16T01:19:35.612" v="84" actId="1076"/>
          <ac:spMkLst>
            <pc:docMk/>
            <pc:sldMk cId="2464002815" sldId="291"/>
            <ac:spMk id="5" creationId="{ABC8D6F4-B9D9-ED00-FE17-BCFA835858F0}"/>
          </ac:spMkLst>
        </pc:spChg>
        <pc:spChg chg="mod">
          <ac:chgData name="Emily Ge" userId="S::nx307619@uw.edu::6d468ae1-4668-42de-91d4-40fa1d72543d" providerId="AD" clId="Web-{181D49F0-35EB-F44E-F1CE-DB2585815E44}" dt="2022-11-16T01:19:58.019" v="87" actId="1076"/>
          <ac:spMkLst>
            <pc:docMk/>
            <pc:sldMk cId="2464002815" sldId="291"/>
            <ac:spMk id="23" creationId="{BC10BB06-A18B-4AD5-7BCC-2FC1CDBA17C5}"/>
          </ac:spMkLst>
        </pc:spChg>
        <pc:spChg chg="mod">
          <ac:chgData name="Emily Ge" userId="S::nx307619@uw.edu::6d468ae1-4668-42de-91d4-40fa1d72543d" providerId="AD" clId="Web-{181D49F0-35EB-F44E-F1CE-DB2585815E44}" dt="2022-11-16T01:19:39.893" v="86" actId="1076"/>
          <ac:spMkLst>
            <pc:docMk/>
            <pc:sldMk cId="2464002815" sldId="291"/>
            <ac:spMk id="39" creationId="{93ED12C0-1070-0105-FD13-38CE700FD563}"/>
          </ac:spMkLst>
        </pc:spChg>
        <pc:picChg chg="mod">
          <ac:chgData name="Emily Ge" userId="S::nx307619@uw.edu::6d468ae1-4668-42de-91d4-40fa1d72543d" providerId="AD" clId="Web-{181D49F0-35EB-F44E-F1CE-DB2585815E44}" dt="2022-11-16T01:19:35.612" v="85" actId="1076"/>
          <ac:picMkLst>
            <pc:docMk/>
            <pc:sldMk cId="2464002815" sldId="291"/>
            <ac:picMk id="3" creationId="{CE2A3C8E-6348-7539-1D34-A06B1F1ED6B5}"/>
          </ac:picMkLst>
        </pc:picChg>
      </pc:sldChg>
      <pc:sldChg chg="addSp delSp modSp delCm">
        <pc:chgData name="Emily Ge" userId="S::nx307619@uw.edu::6d468ae1-4668-42de-91d4-40fa1d72543d" providerId="AD" clId="Web-{181D49F0-35EB-F44E-F1CE-DB2585815E44}" dt="2022-11-16T01:17:45.969" v="80"/>
        <pc:sldMkLst>
          <pc:docMk/>
          <pc:sldMk cId="3621893580" sldId="348"/>
        </pc:sldMkLst>
        <pc:spChg chg="add del mod">
          <ac:chgData name="Emily Ge" userId="S::nx307619@uw.edu::6d468ae1-4668-42de-91d4-40fa1d72543d" providerId="AD" clId="Web-{181D49F0-35EB-F44E-F1CE-DB2585815E44}" dt="2022-11-16T01:17:45.969" v="80"/>
          <ac:spMkLst>
            <pc:docMk/>
            <pc:sldMk cId="3621893580" sldId="348"/>
            <ac:spMk id="4" creationId="{2A93C7AF-C4C2-1D4A-BAE2-2E560F0FDFEC}"/>
          </ac:spMkLst>
        </pc:spChg>
        <pc:picChg chg="add mod ord modCrop">
          <ac:chgData name="Emily Ge" userId="S::nx307619@uw.edu::6d468ae1-4668-42de-91d4-40fa1d72543d" providerId="AD" clId="Web-{181D49F0-35EB-F44E-F1CE-DB2585815E44}" dt="2022-11-16T01:17:45.969" v="80"/>
          <ac:picMkLst>
            <pc:docMk/>
            <pc:sldMk cId="3621893580" sldId="348"/>
            <ac:picMk id="5" creationId="{A378CBE0-9553-D501-B9F6-65FB2CB6FF15}"/>
          </ac:picMkLst>
        </pc:picChg>
        <pc:picChg chg="del mod">
          <ac:chgData name="Emily Ge" userId="S::nx307619@uw.edu::6d468ae1-4668-42de-91d4-40fa1d72543d" providerId="AD" clId="Web-{181D49F0-35EB-F44E-F1CE-DB2585815E44}" dt="2022-11-16T01:16:49.764" v="79"/>
          <ac:picMkLst>
            <pc:docMk/>
            <pc:sldMk cId="3621893580" sldId="348"/>
            <ac:picMk id="11" creationId="{A5B4862C-40CC-498E-63B5-F14043E832FA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1:02:23.088" v="69" actId="20577"/>
        <pc:sldMkLst>
          <pc:docMk/>
          <pc:sldMk cId="1079926614" sldId="352"/>
        </pc:sldMkLst>
        <pc:spChg chg="mod">
          <ac:chgData name="Emily Ge" userId="S::nx307619@uw.edu::6d468ae1-4668-42de-91d4-40fa1d72543d" providerId="AD" clId="Web-{181D49F0-35EB-F44E-F1CE-DB2585815E44}" dt="2022-11-16T01:02:23.088" v="69" actId="20577"/>
          <ac:spMkLst>
            <pc:docMk/>
            <pc:sldMk cId="1079926614" sldId="352"/>
            <ac:spMk id="24" creationId="{D7024FE0-F715-4F70-B07E-DC734BFA074A}"/>
          </ac:spMkLst>
        </pc:spChg>
        <pc:grpChg chg="mod">
          <ac:chgData name="Emily Ge" userId="S::nx307619@uw.edu::6d468ae1-4668-42de-91d4-40fa1d72543d" providerId="AD" clId="Web-{181D49F0-35EB-F44E-F1CE-DB2585815E44}" dt="2022-11-16T01:02:18.635" v="68" actId="1076"/>
          <ac:grpSpMkLst>
            <pc:docMk/>
            <pc:sldMk cId="1079926614" sldId="352"/>
            <ac:grpSpMk id="6" creationId="{E082744C-C06A-4718-B605-8997B74608B5}"/>
          </ac:grpSpMkLst>
        </pc:grpChg>
        <pc:picChg chg="mod">
          <ac:chgData name="Emily Ge" userId="S::nx307619@uw.edu::6d468ae1-4668-42de-91d4-40fa1d72543d" providerId="AD" clId="Web-{181D49F0-35EB-F44E-F1CE-DB2585815E44}" dt="2022-11-16T01:02:15.072" v="67" actId="14100"/>
          <ac:picMkLst>
            <pc:docMk/>
            <pc:sldMk cId="1079926614" sldId="352"/>
            <ac:picMk id="25" creationId="{B9BE85CD-B0A9-4DD1-8864-C78190C2EE61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1:50:00.419" v="103" actId="1076"/>
        <pc:sldMkLst>
          <pc:docMk/>
          <pc:sldMk cId="2242997864" sldId="467"/>
        </pc:sldMkLst>
        <pc:spChg chg="mod">
          <ac:chgData name="Emily Ge" userId="S::nx307619@uw.edu::6d468ae1-4668-42de-91d4-40fa1d72543d" providerId="AD" clId="Web-{181D49F0-35EB-F44E-F1CE-DB2585815E44}" dt="2022-11-16T01:50:00.419" v="103" actId="1076"/>
          <ac:spMkLst>
            <pc:docMk/>
            <pc:sldMk cId="2242997864" sldId="467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181D49F0-35EB-F44E-F1CE-DB2585815E44}" dt="2022-11-16T01:32:45.708" v="95" actId="1076"/>
          <ac:spMkLst>
            <pc:docMk/>
            <pc:sldMk cId="2242997864" sldId="467"/>
            <ac:spMk id="16" creationId="{132ABC7A-03AF-D07A-CD3C-CD44D35A2902}"/>
          </ac:spMkLst>
        </pc:spChg>
        <pc:spChg chg="mod">
          <ac:chgData name="Emily Ge" userId="S::nx307619@uw.edu::6d468ae1-4668-42de-91d4-40fa1d72543d" providerId="AD" clId="Web-{181D49F0-35EB-F44E-F1CE-DB2585815E44}" dt="2022-11-16T01:28:12.046" v="93" actId="1076"/>
          <ac:spMkLst>
            <pc:docMk/>
            <pc:sldMk cId="2242997864" sldId="467"/>
            <ac:spMk id="59" creationId="{D85620BF-6C2D-1061-7E11-409DCD1BBD1E}"/>
          </ac:spMkLst>
        </pc:spChg>
        <pc:picChg chg="mod">
          <ac:chgData name="Emily Ge" userId="S::nx307619@uw.edu::6d468ae1-4668-42de-91d4-40fa1d72543d" providerId="AD" clId="Web-{181D49F0-35EB-F44E-F1CE-DB2585815E44}" dt="2022-11-16T01:32:45.708" v="96" actId="1076"/>
          <ac:picMkLst>
            <pc:docMk/>
            <pc:sldMk cId="2242997864" sldId="467"/>
            <ac:picMk id="14" creationId="{D8056165-C989-BB58-CADC-6DF9D8A38B72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1:10:42.771" v="77" actId="1076"/>
        <pc:sldMkLst>
          <pc:docMk/>
          <pc:sldMk cId="2225180810" sldId="469"/>
        </pc:sldMkLst>
        <pc:spChg chg="mod">
          <ac:chgData name="Emily Ge" userId="S::nx307619@uw.edu::6d468ae1-4668-42de-91d4-40fa1d72543d" providerId="AD" clId="Web-{181D49F0-35EB-F44E-F1CE-DB2585815E44}" dt="2022-11-16T01:04:05.637" v="72" actId="1076"/>
          <ac:spMkLst>
            <pc:docMk/>
            <pc:sldMk cId="2225180810" sldId="469"/>
            <ac:spMk id="50" creationId="{D1B20C3C-C4DF-1070-E465-08FC3DEA352F}"/>
          </ac:spMkLst>
        </pc:spChg>
        <pc:spChg chg="mod">
          <ac:chgData name="Emily Ge" userId="S::nx307619@uw.edu::6d468ae1-4668-42de-91d4-40fa1d72543d" providerId="AD" clId="Web-{181D49F0-35EB-F44E-F1CE-DB2585815E44}" dt="2022-11-16T01:03:52.746" v="70" actId="1076"/>
          <ac:spMkLst>
            <pc:docMk/>
            <pc:sldMk cId="2225180810" sldId="469"/>
            <ac:spMk id="58" creationId="{746CA3C1-55AE-89D6-F010-A4D0E61D1016}"/>
          </ac:spMkLst>
        </pc:spChg>
        <pc:spChg chg="mod">
          <ac:chgData name="Emily Ge" userId="S::nx307619@uw.edu::6d468ae1-4668-42de-91d4-40fa1d72543d" providerId="AD" clId="Web-{181D49F0-35EB-F44E-F1CE-DB2585815E44}" dt="2022-11-16T01:03:59.622" v="71" actId="1076"/>
          <ac:spMkLst>
            <pc:docMk/>
            <pc:sldMk cId="2225180810" sldId="469"/>
            <ac:spMk id="59" creationId="{C0661D31-5EFA-0F25-478E-6FE27EC7526E}"/>
          </ac:spMkLst>
        </pc:spChg>
        <pc:cxnChg chg="mod">
          <ac:chgData name="Emily Ge" userId="S::nx307619@uw.edu::6d468ae1-4668-42de-91d4-40fa1d72543d" providerId="AD" clId="Web-{181D49F0-35EB-F44E-F1CE-DB2585815E44}" dt="2022-11-16T01:10:42.771" v="77" actId="1076"/>
          <ac:cxnSpMkLst>
            <pc:docMk/>
            <pc:sldMk cId="2225180810" sldId="469"/>
            <ac:cxnSpMk id="49" creationId="{8B0E06F5-CD2B-47D8-8F68-ECFAC6176900}"/>
          </ac:cxnSpMkLst>
        </pc:cxnChg>
      </pc:sldChg>
      <pc:sldChg chg="delSp">
        <pc:chgData name="Emily Ge" userId="S::nx307619@uw.edu::6d468ae1-4668-42de-91d4-40fa1d72543d" providerId="AD" clId="Web-{181D49F0-35EB-F44E-F1CE-DB2585815E44}" dt="2022-11-16T01:01:06.524" v="62"/>
        <pc:sldMkLst>
          <pc:docMk/>
          <pc:sldMk cId="3332363662" sldId="473"/>
        </pc:sldMkLst>
        <pc:spChg chg="del">
          <ac:chgData name="Emily Ge" userId="S::nx307619@uw.edu::6d468ae1-4668-42de-91d4-40fa1d72543d" providerId="AD" clId="Web-{181D49F0-35EB-F44E-F1CE-DB2585815E44}" dt="2022-11-16T01:01:06.524" v="62"/>
          <ac:spMkLst>
            <pc:docMk/>
            <pc:sldMk cId="3332363662" sldId="473"/>
            <ac:spMk id="4" creationId="{B0DA8DAF-9E3E-40E7-FC64-116005C4199C}"/>
          </ac:spMkLst>
        </pc:spChg>
      </pc:sldChg>
      <pc:sldChg chg="addSp delSp delCm">
        <pc:chgData name="Emily Ge" userId="S::nx307619@uw.edu::6d468ae1-4668-42de-91d4-40fa1d72543d" providerId="AD" clId="Web-{181D49F0-35EB-F44E-F1CE-DB2585815E44}" dt="2022-11-16T01:20:42.113" v="90"/>
        <pc:sldMkLst>
          <pc:docMk/>
          <pc:sldMk cId="2686196249" sldId="480"/>
        </pc:sldMkLst>
        <pc:spChg chg="add del">
          <ac:chgData name="Emily Ge" userId="S::nx307619@uw.edu::6d468ae1-4668-42de-91d4-40fa1d72543d" providerId="AD" clId="Web-{181D49F0-35EB-F44E-F1CE-DB2585815E44}" dt="2022-11-16T01:20:36.363" v="89"/>
          <ac:spMkLst>
            <pc:docMk/>
            <pc:sldMk cId="2686196249" sldId="480"/>
            <ac:spMk id="5" creationId="{F9496ED0-4BA1-10A8-D5F7-AE1B37483BD8}"/>
          </ac:spMkLst>
        </pc:spChg>
      </pc:sldChg>
      <pc:sldChg chg="modSp">
        <pc:chgData name="Emily Ge" userId="S::nx307619@uw.edu::6d468ae1-4668-42de-91d4-40fa1d72543d" providerId="AD" clId="Web-{181D49F0-35EB-F44E-F1CE-DB2585815E44}" dt="2022-11-16T01:01:38.462" v="63" actId="1076"/>
        <pc:sldMkLst>
          <pc:docMk/>
          <pc:sldMk cId="1778125041" sldId="485"/>
        </pc:sldMkLst>
        <pc:grpChg chg="mod">
          <ac:chgData name="Emily Ge" userId="S::nx307619@uw.edu::6d468ae1-4668-42de-91d4-40fa1d72543d" providerId="AD" clId="Web-{181D49F0-35EB-F44E-F1CE-DB2585815E44}" dt="2022-11-16T01:01:38.462" v="63" actId="1076"/>
          <ac:grpSpMkLst>
            <pc:docMk/>
            <pc:sldMk cId="1778125041" sldId="485"/>
            <ac:grpSpMk id="13" creationId="{70F1E3F3-ECCA-8C96-22C5-37D5198C5636}"/>
          </ac:grpSpMkLst>
        </pc:grpChg>
      </pc:sldChg>
      <pc:sldChg chg="delCm">
        <pc:chgData name="Emily Ge" userId="S::nx307619@uw.edu::6d468ae1-4668-42de-91d4-40fa1d72543d" providerId="AD" clId="Web-{181D49F0-35EB-F44E-F1CE-DB2585815E44}" dt="2022-11-16T01:06:34.297" v="76"/>
        <pc:sldMkLst>
          <pc:docMk/>
          <pc:sldMk cId="3505750038" sldId="486"/>
        </pc:sldMkLst>
      </pc:sldChg>
      <pc:sldChg chg="modSp">
        <pc:chgData name="Emily Ge" userId="S::nx307619@uw.edu::6d468ae1-4668-42de-91d4-40fa1d72543d" providerId="AD" clId="Web-{181D49F0-35EB-F44E-F1CE-DB2585815E44}" dt="2022-11-16T01:00:24.445" v="61" actId="14100"/>
        <pc:sldMkLst>
          <pc:docMk/>
          <pc:sldMk cId="521704302" sldId="488"/>
        </pc:sldMkLst>
        <pc:picChg chg="mod">
          <ac:chgData name="Emily Ge" userId="S::nx307619@uw.edu::6d468ae1-4668-42de-91d4-40fa1d72543d" providerId="AD" clId="Web-{181D49F0-35EB-F44E-F1CE-DB2585815E44}" dt="2022-11-16T01:00:14.116" v="60" actId="14100"/>
          <ac:picMkLst>
            <pc:docMk/>
            <pc:sldMk cId="521704302" sldId="488"/>
            <ac:picMk id="3" creationId="{97DDFB8E-3162-2721-F485-4F13FEC534A6}"/>
          </ac:picMkLst>
        </pc:picChg>
        <pc:picChg chg="mod">
          <ac:chgData name="Emily Ge" userId="S::nx307619@uw.edu::6d468ae1-4668-42de-91d4-40fa1d72543d" providerId="AD" clId="Web-{181D49F0-35EB-F44E-F1CE-DB2585815E44}" dt="2022-11-16T01:00:24.445" v="61" actId="14100"/>
          <ac:picMkLst>
            <pc:docMk/>
            <pc:sldMk cId="521704302" sldId="488"/>
            <ac:picMk id="21" creationId="{96BBFA73-EB44-12F3-C98F-2AA74A57A728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1:35:09.758" v="99" actId="1076"/>
        <pc:sldMkLst>
          <pc:docMk/>
          <pc:sldMk cId="2077712508" sldId="489"/>
        </pc:sldMkLst>
        <pc:spChg chg="mod">
          <ac:chgData name="Emily Ge" userId="S::nx307619@uw.edu::6d468ae1-4668-42de-91d4-40fa1d72543d" providerId="AD" clId="Web-{181D49F0-35EB-F44E-F1CE-DB2585815E44}" dt="2022-11-16T01:34:54.555" v="97" actId="1076"/>
          <ac:spMkLst>
            <pc:docMk/>
            <pc:sldMk cId="2077712508" sldId="489"/>
            <ac:spMk id="2" creationId="{C716B8CE-8E92-2087-78B2-A6AA2C43551B}"/>
          </ac:spMkLst>
        </pc:spChg>
        <pc:picChg chg="mod">
          <ac:chgData name="Emily Ge" userId="S::nx307619@uw.edu::6d468ae1-4668-42de-91d4-40fa1d72543d" providerId="AD" clId="Web-{181D49F0-35EB-F44E-F1CE-DB2585815E44}" dt="2022-11-16T01:35:09.758" v="99" actId="1076"/>
          <ac:picMkLst>
            <pc:docMk/>
            <pc:sldMk cId="2077712508" sldId="489"/>
            <ac:picMk id="12" creationId="{B12E46D4-CDA3-6E30-F9A4-091E5C67ED5D}"/>
          </ac:picMkLst>
        </pc:picChg>
      </pc:sldChg>
      <pc:sldChg chg="del ord">
        <pc:chgData name="Emily Ge" userId="S::nx307619@uw.edu::6d468ae1-4668-42de-91d4-40fa1d72543d" providerId="AD" clId="Web-{181D49F0-35EB-F44E-F1CE-DB2585815E44}" dt="2022-11-16T01:18:43.423" v="82"/>
        <pc:sldMkLst>
          <pc:docMk/>
          <pc:sldMk cId="2202599208" sldId="502"/>
        </pc:sldMkLst>
      </pc:sldChg>
      <pc:sldChg chg="modSp">
        <pc:chgData name="Emily Ge" userId="S::nx307619@uw.edu::6d468ae1-4668-42de-91d4-40fa1d72543d" providerId="AD" clId="Web-{181D49F0-35EB-F44E-F1CE-DB2585815E44}" dt="2022-11-16T01:04:28.763" v="73" actId="1076"/>
        <pc:sldMkLst>
          <pc:docMk/>
          <pc:sldMk cId="1407628552" sldId="503"/>
        </pc:sldMkLst>
        <pc:spChg chg="mod">
          <ac:chgData name="Emily Ge" userId="S::nx307619@uw.edu::6d468ae1-4668-42de-91d4-40fa1d72543d" providerId="AD" clId="Web-{181D49F0-35EB-F44E-F1CE-DB2585815E44}" dt="2022-11-16T00:57:28.988" v="14" actId="20577"/>
          <ac:spMkLst>
            <pc:docMk/>
            <pc:sldMk cId="1407628552" sldId="503"/>
            <ac:spMk id="22" creationId="{0EB73C27-5CED-CBE2-2F02-A6A77FC25E55}"/>
          </ac:spMkLst>
        </pc:spChg>
        <pc:picChg chg="mod">
          <ac:chgData name="Emily Ge" userId="S::nx307619@uw.edu::6d468ae1-4668-42de-91d4-40fa1d72543d" providerId="AD" clId="Web-{181D49F0-35EB-F44E-F1CE-DB2585815E44}" dt="2022-11-16T01:04:28.763" v="73" actId="1076"/>
          <ac:picMkLst>
            <pc:docMk/>
            <pc:sldMk cId="1407628552" sldId="503"/>
            <ac:picMk id="10" creationId="{38E527D2-1F1D-4C75-97EB-F36A1A8594CE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0:59:44.459" v="59" actId="14100"/>
        <pc:sldMkLst>
          <pc:docMk/>
          <pc:sldMk cId="3651413452" sldId="505"/>
        </pc:sldMkLst>
        <pc:graphicFrameChg chg="mod">
          <ac:chgData name="Emily Ge" userId="S::nx307619@uw.edu::6d468ae1-4668-42de-91d4-40fa1d72543d" providerId="AD" clId="Web-{181D49F0-35EB-F44E-F1CE-DB2585815E44}" dt="2022-11-16T00:59:39.491" v="58" actId="1076"/>
          <ac:graphicFrameMkLst>
            <pc:docMk/>
            <pc:sldMk cId="3651413452" sldId="505"/>
            <ac:graphicFrameMk id="19" creationId="{01DDDF06-DE49-4C4B-8BA1-E3601E1D55E2}"/>
          </ac:graphicFrameMkLst>
        </pc:graphicFrameChg>
        <pc:graphicFrameChg chg="mod">
          <ac:chgData name="Emily Ge" userId="S::nx307619@uw.edu::6d468ae1-4668-42de-91d4-40fa1d72543d" providerId="AD" clId="Web-{181D49F0-35EB-F44E-F1CE-DB2585815E44}" dt="2022-11-16T00:59:44.459" v="59" actId="14100"/>
          <ac:graphicFrameMkLst>
            <pc:docMk/>
            <pc:sldMk cId="3651413452" sldId="505"/>
            <ac:graphicFrameMk id="20" creationId="{093F2906-74AF-46BC-9677-D99DC2A562AF}"/>
          </ac:graphicFrameMkLst>
        </pc:graphicFrameChg>
      </pc:sldChg>
      <pc:sldChg chg="modSp">
        <pc:chgData name="Emily Ge" userId="S::nx307619@uw.edu::6d468ae1-4668-42de-91d4-40fa1d72543d" providerId="AD" clId="Web-{181D49F0-35EB-F44E-F1CE-DB2585815E44}" dt="2022-11-16T01:01:56.869" v="64" actId="1076"/>
        <pc:sldMkLst>
          <pc:docMk/>
          <pc:sldMk cId="72491542" sldId="506"/>
        </pc:sldMkLst>
        <pc:picChg chg="mod">
          <ac:chgData name="Emily Ge" userId="S::nx307619@uw.edu::6d468ae1-4668-42de-91d4-40fa1d72543d" providerId="AD" clId="Web-{181D49F0-35EB-F44E-F1CE-DB2585815E44}" dt="2022-11-16T01:01:56.869" v="64" actId="1076"/>
          <ac:picMkLst>
            <pc:docMk/>
            <pc:sldMk cId="72491542" sldId="506"/>
            <ac:picMk id="27" creationId="{D25C9C40-14BC-513B-35CF-BDD235B1A09D}"/>
          </ac:picMkLst>
        </pc:picChg>
      </pc:sldChg>
      <pc:sldChg chg="modSp">
        <pc:chgData name="Emily Ge" userId="S::nx307619@uw.edu::6d468ae1-4668-42de-91d4-40fa1d72543d" providerId="AD" clId="Web-{181D49F0-35EB-F44E-F1CE-DB2585815E44}" dt="2022-11-16T01:18:58.345" v="83" actId="1076"/>
        <pc:sldMkLst>
          <pc:docMk/>
          <pc:sldMk cId="1407538941" sldId="507"/>
        </pc:sldMkLst>
        <pc:graphicFrameChg chg="mod">
          <ac:chgData name="Emily Ge" userId="S::nx307619@uw.edu::6d468ae1-4668-42de-91d4-40fa1d72543d" providerId="AD" clId="Web-{181D49F0-35EB-F44E-F1CE-DB2585815E44}" dt="2022-11-16T01:18:58.345" v="83" actId="1076"/>
          <ac:graphicFrameMkLst>
            <pc:docMk/>
            <pc:sldMk cId="1407538941" sldId="507"/>
            <ac:graphicFrameMk id="10" creationId="{1B63D475-464A-4374-BE22-21436FF0DEC7}"/>
          </ac:graphicFrameMkLst>
        </pc:graphicFrameChg>
        <pc:graphicFrameChg chg="mod">
          <ac:chgData name="Emily Ge" userId="S::nx307619@uw.edu::6d468ae1-4668-42de-91d4-40fa1d72543d" providerId="AD" clId="Web-{181D49F0-35EB-F44E-F1CE-DB2585815E44}" dt="2022-11-16T00:59:30.475" v="56" actId="1076"/>
          <ac:graphicFrameMkLst>
            <pc:docMk/>
            <pc:sldMk cId="1407538941" sldId="507"/>
            <ac:graphicFrameMk id="19" creationId="{01DDDF06-DE49-4C4B-8BA1-E3601E1D55E2}"/>
          </ac:graphicFrameMkLst>
        </pc:graphicFrameChg>
      </pc:sldChg>
      <pc:sldChg chg="delSp modSp add ord replId">
        <pc:chgData name="Emily Ge" userId="S::nx307619@uw.edu::6d468ae1-4668-42de-91d4-40fa1d72543d" providerId="AD" clId="Web-{181D49F0-35EB-F44E-F1CE-DB2585815E44}" dt="2022-11-16T01:22:23.756" v="92" actId="20577"/>
        <pc:sldMkLst>
          <pc:docMk/>
          <pc:sldMk cId="1791415485" sldId="509"/>
        </pc:sldMkLst>
        <pc:spChg chg="del">
          <ac:chgData name="Emily Ge" userId="S::nx307619@uw.edu::6d468ae1-4668-42de-91d4-40fa1d72543d" providerId="AD" clId="Web-{181D49F0-35EB-F44E-F1CE-DB2585815E44}" dt="2022-11-16T00:58:23.254" v="20"/>
          <ac:spMkLst>
            <pc:docMk/>
            <pc:sldMk cId="1791415485" sldId="509"/>
            <ac:spMk id="2" creationId="{4B555705-22FE-BDDC-15F1-4F9E58C05C53}"/>
          </ac:spMkLst>
        </pc:spChg>
        <pc:spChg chg="del">
          <ac:chgData name="Emily Ge" userId="S::nx307619@uw.edu::6d468ae1-4668-42de-91d4-40fa1d72543d" providerId="AD" clId="Web-{181D49F0-35EB-F44E-F1CE-DB2585815E44}" dt="2022-11-16T00:58:21.286" v="19"/>
          <ac:spMkLst>
            <pc:docMk/>
            <pc:sldMk cId="1791415485" sldId="509"/>
            <ac:spMk id="4" creationId="{B0DA8DAF-9E3E-40E7-FC64-116005C4199C}"/>
          </ac:spMkLst>
        </pc:spChg>
        <pc:spChg chg="del">
          <ac:chgData name="Emily Ge" userId="S::nx307619@uw.edu::6d468ae1-4668-42de-91d4-40fa1d72543d" providerId="AD" clId="Web-{181D49F0-35EB-F44E-F1CE-DB2585815E44}" dt="2022-11-16T00:58:23.254" v="22"/>
          <ac:spMkLst>
            <pc:docMk/>
            <pc:sldMk cId="1791415485" sldId="509"/>
            <ac:spMk id="6" creationId="{2633A7A5-E7A6-689C-FEAF-D3570F746DB1}"/>
          </ac:spMkLst>
        </pc:spChg>
        <pc:spChg chg="mod">
          <ac:chgData name="Emily Ge" userId="S::nx307619@uw.edu::6d468ae1-4668-42de-91d4-40fa1d72543d" providerId="AD" clId="Web-{181D49F0-35EB-F44E-F1CE-DB2585815E44}" dt="2022-11-16T01:22:23.756" v="92" actId="20577"/>
          <ac:spMkLst>
            <pc:docMk/>
            <pc:sldMk cId="1791415485" sldId="509"/>
            <ac:spMk id="21" creationId="{02B5D716-681C-056D-0AE2-4DACC990F876}"/>
          </ac:spMkLst>
        </pc:spChg>
        <pc:picChg chg="del">
          <ac:chgData name="Emily Ge" userId="S::nx307619@uw.edu::6d468ae1-4668-42de-91d4-40fa1d72543d" providerId="AD" clId="Web-{181D49F0-35EB-F44E-F1CE-DB2585815E44}" dt="2022-11-16T00:58:23.254" v="21"/>
          <ac:picMkLst>
            <pc:docMk/>
            <pc:sldMk cId="1791415485" sldId="509"/>
            <ac:picMk id="2050" creationId="{6A9CEC22-9118-B020-738A-0E68D319ACD0}"/>
          </ac:picMkLst>
        </pc:picChg>
      </pc:sldChg>
      <pc:sldChg chg="modSp add del replId">
        <pc:chgData name="Emily Ge" userId="S::nx307619@uw.edu::6d468ae1-4668-42de-91d4-40fa1d72543d" providerId="AD" clId="Web-{181D49F0-35EB-F44E-F1CE-DB2585815E44}" dt="2022-11-16T01:18:40.986" v="81"/>
        <pc:sldMkLst>
          <pc:docMk/>
          <pc:sldMk cId="3298838286" sldId="510"/>
        </pc:sldMkLst>
        <pc:spChg chg="mod">
          <ac:chgData name="Emily Ge" userId="S::nx307619@uw.edu::6d468ae1-4668-42de-91d4-40fa1d72543d" providerId="AD" clId="Web-{181D49F0-35EB-F44E-F1CE-DB2585815E44}" dt="2022-11-16T00:59:05.599" v="54" actId="20577"/>
          <ac:spMkLst>
            <pc:docMk/>
            <pc:sldMk cId="3298838286" sldId="510"/>
            <ac:spMk id="21" creationId="{02B5D716-681C-056D-0AE2-4DACC990F876}"/>
          </ac:spMkLst>
        </pc:spChg>
      </pc:sldChg>
    </pc:docChg>
  </pc:docChgLst>
  <pc:docChgLst>
    <pc:chgData name="Darcy C. Ma" userId="S::darcym5@uw.edu::a9f8952e-4070-473e-b450-9b43c08f38be" providerId="AD" clId="Web-{C2AE095F-4DA5-CC0E-4EDE-700D4ACB7284}"/>
    <pc:docChg chg="modSld">
      <pc:chgData name="Darcy C. Ma" userId="S::darcym5@uw.edu::a9f8952e-4070-473e-b450-9b43c08f38be" providerId="AD" clId="Web-{C2AE095F-4DA5-CC0E-4EDE-700D4ACB7284}" dt="2022-11-15T07:23:52.735" v="279" actId="1076"/>
      <pc:docMkLst>
        <pc:docMk/>
      </pc:docMkLst>
      <pc:sldChg chg="modSp">
        <pc:chgData name="Darcy C. Ma" userId="S::darcym5@uw.edu::a9f8952e-4070-473e-b450-9b43c08f38be" providerId="AD" clId="Web-{C2AE095F-4DA5-CC0E-4EDE-700D4ACB7284}" dt="2022-11-15T07:20:15.551" v="249" actId="1076"/>
        <pc:sldMkLst>
          <pc:docMk/>
          <pc:sldMk cId="2242997864" sldId="467"/>
        </pc:sldMkLst>
        <pc:spChg chg="mod">
          <ac:chgData name="Darcy C. Ma" userId="S::darcym5@uw.edu::a9f8952e-4070-473e-b450-9b43c08f38be" providerId="AD" clId="Web-{C2AE095F-4DA5-CC0E-4EDE-700D4ACB7284}" dt="2022-11-15T07:20:15.551" v="249" actId="1076"/>
          <ac:spMkLst>
            <pc:docMk/>
            <pc:sldMk cId="2242997864" sldId="467"/>
            <ac:spMk id="16" creationId="{132ABC7A-03AF-D07A-CD3C-CD44D35A2902}"/>
          </ac:spMkLst>
        </pc:spChg>
        <pc:picChg chg="mod">
          <ac:chgData name="Darcy C. Ma" userId="S::darcym5@uw.edu::a9f8952e-4070-473e-b450-9b43c08f38be" providerId="AD" clId="Web-{C2AE095F-4DA5-CC0E-4EDE-700D4ACB7284}" dt="2022-11-15T07:20:11.895" v="248" actId="1076"/>
          <ac:picMkLst>
            <pc:docMk/>
            <pc:sldMk cId="2242997864" sldId="467"/>
            <ac:picMk id="14" creationId="{D8056165-C989-BB58-CADC-6DF9D8A38B72}"/>
          </ac:picMkLst>
        </pc:picChg>
      </pc:sldChg>
      <pc:sldChg chg="addSp delSp modSp">
        <pc:chgData name="Darcy C. Ma" userId="S::darcym5@uw.edu::a9f8952e-4070-473e-b450-9b43c08f38be" providerId="AD" clId="Web-{C2AE095F-4DA5-CC0E-4EDE-700D4ACB7284}" dt="2022-11-15T07:23:52.735" v="279" actId="1076"/>
        <pc:sldMkLst>
          <pc:docMk/>
          <pc:sldMk cId="3505750038" sldId="486"/>
        </pc:sldMkLst>
        <pc:spChg chg="mod">
          <ac:chgData name="Darcy C. Ma" userId="S::darcym5@uw.edu::a9f8952e-4070-473e-b450-9b43c08f38be" providerId="AD" clId="Web-{C2AE095F-4DA5-CC0E-4EDE-700D4ACB7284}" dt="2022-11-15T07:23:31.511" v="273" actId="14100"/>
          <ac:spMkLst>
            <pc:docMk/>
            <pc:sldMk cId="3505750038" sldId="486"/>
            <ac:spMk id="3" creationId="{41570C8C-C28C-4041-8B85-442CA6F71343}"/>
          </ac:spMkLst>
        </pc:spChg>
        <pc:spChg chg="mod">
          <ac:chgData name="Darcy C. Ma" userId="S::darcym5@uw.edu::a9f8952e-4070-473e-b450-9b43c08f38be" providerId="AD" clId="Web-{C2AE095F-4DA5-CC0E-4EDE-700D4ACB7284}" dt="2022-11-15T06:08:54.924" v="18" actId="20577"/>
          <ac:spMkLst>
            <pc:docMk/>
            <pc:sldMk cId="3505750038" sldId="486"/>
            <ac:spMk id="5" creationId="{56D5AFBE-7B92-3773-6412-AB110CD1007D}"/>
          </ac:spMkLst>
        </pc:spChg>
        <pc:spChg chg="del">
          <ac:chgData name="Darcy C. Ma" userId="S::darcym5@uw.edu::a9f8952e-4070-473e-b450-9b43c08f38be" providerId="AD" clId="Web-{C2AE095F-4DA5-CC0E-4EDE-700D4ACB7284}" dt="2022-11-15T06:09:04.190" v="20"/>
          <ac:spMkLst>
            <pc:docMk/>
            <pc:sldMk cId="3505750038" sldId="486"/>
            <ac:spMk id="7" creationId="{404C9441-877D-91BC-B6D4-71F03662DC13}"/>
          </ac:spMkLst>
        </pc:spChg>
        <pc:spChg chg="del">
          <ac:chgData name="Darcy C. Ma" userId="S::darcym5@uw.edu::a9f8952e-4070-473e-b450-9b43c08f38be" providerId="AD" clId="Web-{C2AE095F-4DA5-CC0E-4EDE-700D4ACB7284}" dt="2022-11-15T06:09:12.393" v="22"/>
          <ac:spMkLst>
            <pc:docMk/>
            <pc:sldMk cId="3505750038" sldId="486"/>
            <ac:spMk id="10" creationId="{73A67453-B988-1A15-5F94-EEBE0E1BAFD4}"/>
          </ac:spMkLst>
        </pc:spChg>
        <pc:spChg chg="mod">
          <ac:chgData name="Darcy C. Ma" userId="S::darcym5@uw.edu::a9f8952e-4070-473e-b450-9b43c08f38be" providerId="AD" clId="Web-{C2AE095F-4DA5-CC0E-4EDE-700D4ACB7284}" dt="2022-11-15T07:23:36.699" v="274" actId="1076"/>
          <ac:spMkLst>
            <pc:docMk/>
            <pc:sldMk cId="3505750038" sldId="486"/>
            <ac:spMk id="13" creationId="{748AD039-B65C-1836-8C29-73BBB0F1697C}"/>
          </ac:spMkLst>
        </pc:spChg>
        <pc:spChg chg="mod">
          <ac:chgData name="Darcy C. Ma" userId="S::darcym5@uw.edu::a9f8952e-4070-473e-b450-9b43c08f38be" providerId="AD" clId="Web-{C2AE095F-4DA5-CC0E-4EDE-700D4ACB7284}" dt="2022-11-15T06:40:51.190" v="35" actId="1076"/>
          <ac:spMkLst>
            <pc:docMk/>
            <pc:sldMk cId="3505750038" sldId="486"/>
            <ac:spMk id="21" creationId="{5C7BF38C-F6B6-33E2-4450-5248C8A97E10}"/>
          </ac:spMkLst>
        </pc:spChg>
        <pc:spChg chg="mod">
          <ac:chgData name="Darcy C. Ma" userId="S::darcym5@uw.edu::a9f8952e-4070-473e-b450-9b43c08f38be" providerId="AD" clId="Web-{C2AE095F-4DA5-CC0E-4EDE-700D4ACB7284}" dt="2022-11-15T07:23:39.449" v="275" actId="1076"/>
          <ac:spMkLst>
            <pc:docMk/>
            <pc:sldMk cId="3505750038" sldId="486"/>
            <ac:spMk id="22" creationId="{13116BF8-9E0B-9737-D36D-E0A25B4A5180}"/>
          </ac:spMkLst>
        </pc:spChg>
        <pc:spChg chg="mod">
          <ac:chgData name="Darcy C. Ma" userId="S::darcym5@uw.edu::a9f8952e-4070-473e-b450-9b43c08f38be" providerId="AD" clId="Web-{C2AE095F-4DA5-CC0E-4EDE-700D4ACB7284}" dt="2022-11-15T06:40:43.784" v="33" actId="1076"/>
          <ac:spMkLst>
            <pc:docMk/>
            <pc:sldMk cId="3505750038" sldId="486"/>
            <ac:spMk id="23" creationId="{601F39A4-1A5E-4226-276C-A86DE84417B9}"/>
          </ac:spMkLst>
        </pc:spChg>
        <pc:spChg chg="add mod">
          <ac:chgData name="Darcy C. Ma" userId="S::darcym5@uw.edu::a9f8952e-4070-473e-b450-9b43c08f38be" providerId="AD" clId="Web-{C2AE095F-4DA5-CC0E-4EDE-700D4ACB7284}" dt="2022-11-15T07:23:04.682" v="268" actId="1076"/>
          <ac:spMkLst>
            <pc:docMk/>
            <pc:sldMk cId="3505750038" sldId="486"/>
            <ac:spMk id="25" creationId="{217109FA-0D77-BE67-A29C-0465AC695AAA}"/>
          </ac:spMkLst>
        </pc:spChg>
        <pc:spChg chg="mod">
          <ac:chgData name="Darcy C. Ma" userId="S::darcym5@uw.edu::a9f8952e-4070-473e-b450-9b43c08f38be" providerId="AD" clId="Web-{C2AE095F-4DA5-CC0E-4EDE-700D4ACB7284}" dt="2022-11-15T06:42:30.803" v="41" actId="1076"/>
          <ac:spMkLst>
            <pc:docMk/>
            <pc:sldMk cId="3505750038" sldId="486"/>
            <ac:spMk id="26" creationId="{61157A73-D870-630F-BBA9-4270BF2B07DD}"/>
          </ac:spMkLst>
        </pc:spChg>
        <pc:spChg chg="mod">
          <ac:chgData name="Darcy C. Ma" userId="S::darcym5@uw.edu::a9f8952e-4070-473e-b450-9b43c08f38be" providerId="AD" clId="Web-{C2AE095F-4DA5-CC0E-4EDE-700D4ACB7284}" dt="2022-11-15T06:43:06.413" v="49" actId="1076"/>
          <ac:spMkLst>
            <pc:docMk/>
            <pc:sldMk cId="3505750038" sldId="486"/>
            <ac:spMk id="37" creationId="{192EB95B-4D79-A8A2-153E-FC04824BD9C5}"/>
          </ac:spMkLst>
        </pc:spChg>
        <pc:spChg chg="mod">
          <ac:chgData name="Darcy C. Ma" userId="S::darcym5@uw.edu::a9f8952e-4070-473e-b450-9b43c08f38be" providerId="AD" clId="Web-{C2AE095F-4DA5-CC0E-4EDE-700D4ACB7284}" dt="2022-11-15T06:43:09.085" v="50" actId="1076"/>
          <ac:spMkLst>
            <pc:docMk/>
            <pc:sldMk cId="3505750038" sldId="486"/>
            <ac:spMk id="38" creationId="{8B2436F2-FE8C-C47A-F059-8B466626D7C2}"/>
          </ac:spMkLst>
        </pc:spChg>
        <pc:spChg chg="mod">
          <ac:chgData name="Darcy C. Ma" userId="S::darcym5@uw.edu::a9f8952e-4070-473e-b450-9b43c08f38be" providerId="AD" clId="Web-{C2AE095F-4DA5-CC0E-4EDE-700D4ACB7284}" dt="2022-11-15T07:23:18.323" v="270" actId="1076"/>
          <ac:spMkLst>
            <pc:docMk/>
            <pc:sldMk cId="3505750038" sldId="486"/>
            <ac:spMk id="39" creationId="{B159B54E-269B-4A63-9F36-EFC0B3EA22F1}"/>
          </ac:spMkLst>
        </pc:spChg>
        <pc:spChg chg="mod">
          <ac:chgData name="Darcy C. Ma" userId="S::darcym5@uw.edu::a9f8952e-4070-473e-b450-9b43c08f38be" providerId="AD" clId="Web-{C2AE095F-4DA5-CC0E-4EDE-700D4ACB7284}" dt="2022-11-15T07:23:52.735" v="279" actId="1076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Darcy C. Ma" userId="S::darcym5@uw.edu::a9f8952e-4070-473e-b450-9b43c08f38be" providerId="AD" clId="Web-{C2AE095F-4DA5-CC0E-4EDE-700D4ACB7284}" dt="2022-11-15T07:22:45.541" v="264" actId="20577"/>
          <ac:spMkLst>
            <pc:docMk/>
            <pc:sldMk cId="3505750038" sldId="486"/>
            <ac:spMk id="45" creationId="{6D883272-03DF-A295-5286-954AEEE36DD3}"/>
          </ac:spMkLst>
        </pc:spChg>
        <pc:spChg chg="mod">
          <ac:chgData name="Darcy C. Ma" userId="S::darcym5@uw.edu::a9f8952e-4070-473e-b450-9b43c08f38be" providerId="AD" clId="Web-{C2AE095F-4DA5-CC0E-4EDE-700D4ACB7284}" dt="2022-11-15T07:22:23.571" v="259" actId="1076"/>
          <ac:spMkLst>
            <pc:docMk/>
            <pc:sldMk cId="3505750038" sldId="486"/>
            <ac:spMk id="54" creationId="{0287AFB5-5C8B-59FA-4D17-8F40F28368E9}"/>
          </ac:spMkLst>
        </pc:spChg>
        <pc:picChg chg="del">
          <ac:chgData name="Darcy C. Ma" userId="S::darcym5@uw.edu::a9f8952e-4070-473e-b450-9b43c08f38be" providerId="AD" clId="Web-{C2AE095F-4DA5-CC0E-4EDE-700D4ACB7284}" dt="2022-11-15T06:07:58.813" v="1"/>
          <ac:picMkLst>
            <pc:docMk/>
            <pc:sldMk cId="3505750038" sldId="486"/>
            <ac:picMk id="6" creationId="{81F856F0-CF78-1B3C-3A25-2B528EB58583}"/>
          </ac:picMkLst>
        </pc:picChg>
        <pc:picChg chg="add mod">
          <ac:chgData name="Darcy C. Ma" userId="S::darcym5@uw.edu::a9f8952e-4070-473e-b450-9b43c08f38be" providerId="AD" clId="Web-{C2AE095F-4DA5-CC0E-4EDE-700D4ACB7284}" dt="2022-11-15T06:40:40.659" v="32" actId="1076"/>
          <ac:picMkLst>
            <pc:docMk/>
            <pc:sldMk cId="3505750038" sldId="486"/>
            <ac:picMk id="7" creationId="{F178B772-25FA-BFC5-4B24-7102E3D80E09}"/>
          </ac:picMkLst>
        </pc:picChg>
        <pc:picChg chg="add mod">
          <ac:chgData name="Darcy C. Ma" userId="S::darcym5@uw.edu::a9f8952e-4070-473e-b450-9b43c08f38be" providerId="AD" clId="Web-{C2AE095F-4DA5-CC0E-4EDE-700D4ACB7284}" dt="2022-11-15T06:43:20.680" v="54" actId="1076"/>
          <ac:picMkLst>
            <pc:docMk/>
            <pc:sldMk cId="3505750038" sldId="486"/>
            <ac:picMk id="9" creationId="{D629C019-0C59-07D9-55B2-8626A8627A3A}"/>
          </ac:picMkLst>
        </pc:picChg>
        <pc:picChg chg="add mod">
          <ac:chgData name="Darcy C. Ma" userId="S::darcym5@uw.edu::a9f8952e-4070-473e-b450-9b43c08f38be" providerId="AD" clId="Web-{C2AE095F-4DA5-CC0E-4EDE-700D4ACB7284}" dt="2022-11-15T06:49:56.552" v="63" actId="1076"/>
          <ac:picMkLst>
            <pc:docMk/>
            <pc:sldMk cId="3505750038" sldId="486"/>
            <ac:picMk id="10" creationId="{67F6B878-8E6B-1AA3-D4C4-EED29375C810}"/>
          </ac:picMkLst>
        </pc:picChg>
        <pc:picChg chg="add mod">
          <ac:chgData name="Darcy C. Ma" userId="S::darcym5@uw.edu::a9f8952e-4070-473e-b450-9b43c08f38be" providerId="AD" clId="Web-{C2AE095F-4DA5-CC0E-4EDE-700D4ACB7284}" dt="2022-11-15T06:43:42.462" v="59" actId="1076"/>
          <ac:picMkLst>
            <pc:docMk/>
            <pc:sldMk cId="3505750038" sldId="486"/>
            <ac:picMk id="11" creationId="{9EE3BDA6-04E5-93B8-7AA8-04C26A95E32F}"/>
          </ac:picMkLst>
        </pc:picChg>
        <pc:picChg chg="add mod">
          <ac:chgData name="Darcy C. Ma" userId="S::darcym5@uw.edu::a9f8952e-4070-473e-b450-9b43c08f38be" providerId="AD" clId="Web-{C2AE095F-4DA5-CC0E-4EDE-700D4ACB7284}" dt="2022-11-15T06:49:50.833" v="62" actId="1076"/>
          <ac:picMkLst>
            <pc:docMk/>
            <pc:sldMk cId="3505750038" sldId="486"/>
            <ac:picMk id="12" creationId="{3AAC6044-FC5F-1282-8057-05E546EBA114}"/>
          </ac:picMkLst>
        </pc:picChg>
        <pc:picChg chg="add del">
          <ac:chgData name="Darcy C. Ma" userId="S::darcym5@uw.edu::a9f8952e-4070-473e-b450-9b43c08f38be" providerId="AD" clId="Web-{C2AE095F-4DA5-CC0E-4EDE-700D4ACB7284}" dt="2022-11-15T07:17:51.593" v="242"/>
          <ac:picMkLst>
            <pc:docMk/>
            <pc:sldMk cId="3505750038" sldId="486"/>
            <ac:picMk id="19" creationId="{3F7D93A3-0069-24FA-7421-BF3021985DF0}"/>
          </ac:picMkLst>
        </pc:picChg>
        <pc:picChg chg="add del">
          <ac:chgData name="Darcy C. Ma" userId="S::darcym5@uw.edu::a9f8952e-4070-473e-b450-9b43c08f38be" providerId="AD" clId="Web-{C2AE095F-4DA5-CC0E-4EDE-700D4ACB7284}" dt="2022-11-15T07:22:52.697" v="266"/>
          <ac:picMkLst>
            <pc:docMk/>
            <pc:sldMk cId="3505750038" sldId="486"/>
            <ac:picMk id="24" creationId="{EDD70BF7-681C-95A8-48C8-F34BFF24251F}"/>
          </ac:picMkLst>
        </pc:picChg>
        <pc:picChg chg="mod">
          <ac:chgData name="Darcy C. Ma" userId="S::darcym5@uw.edu::a9f8952e-4070-473e-b450-9b43c08f38be" providerId="AD" clId="Web-{C2AE095F-4DA5-CC0E-4EDE-700D4ACB7284}" dt="2022-11-15T06:09:19.237" v="25" actId="1076"/>
          <ac:picMkLst>
            <pc:docMk/>
            <pc:sldMk cId="3505750038" sldId="486"/>
            <ac:picMk id="31" creationId="{E25E7E5D-D173-9102-A220-188E45A4EE5F}"/>
          </ac:picMkLst>
        </pc:picChg>
        <pc:picChg chg="mod">
          <ac:chgData name="Darcy C. Ma" userId="S::darcym5@uw.edu::a9f8952e-4070-473e-b450-9b43c08f38be" providerId="AD" clId="Web-{C2AE095F-4DA5-CC0E-4EDE-700D4ACB7284}" dt="2022-11-15T07:23:42.293" v="276" actId="1076"/>
          <ac:picMkLst>
            <pc:docMk/>
            <pc:sldMk cId="3505750038" sldId="486"/>
            <ac:picMk id="33" creationId="{B4FB6190-23F2-66D9-913B-90CE31E30704}"/>
          </ac:picMkLst>
        </pc:picChg>
        <pc:picChg chg="mod">
          <ac:chgData name="Darcy C. Ma" userId="S::darcym5@uw.edu::a9f8952e-4070-473e-b450-9b43c08f38be" providerId="AD" clId="Web-{C2AE095F-4DA5-CC0E-4EDE-700D4ACB7284}" dt="2022-11-15T07:22:35.947" v="260" actId="1076"/>
          <ac:picMkLst>
            <pc:docMk/>
            <pc:sldMk cId="3505750038" sldId="486"/>
            <ac:picMk id="47" creationId="{E1CB1228-CB68-A1EE-C895-F1684A0168CC}"/>
          </ac:picMkLst>
        </pc:picChg>
      </pc:sldChg>
      <pc:sldChg chg="addSp delSp modSp">
        <pc:chgData name="Darcy C. Ma" userId="S::darcym5@uw.edu::a9f8952e-4070-473e-b450-9b43c08f38be" providerId="AD" clId="Web-{C2AE095F-4DA5-CC0E-4EDE-700D4ACB7284}" dt="2022-11-15T07:21:50.695" v="251"/>
        <pc:sldMkLst>
          <pc:docMk/>
          <pc:sldMk cId="521704302" sldId="488"/>
        </pc:sldMkLst>
        <pc:spChg chg="mod">
          <ac:chgData name="Darcy C. Ma" userId="S::darcym5@uw.edu::a9f8952e-4070-473e-b450-9b43c08f38be" providerId="AD" clId="Web-{C2AE095F-4DA5-CC0E-4EDE-700D4ACB7284}" dt="2022-11-15T07:08:27.121" v="178" actId="20577"/>
          <ac:spMkLst>
            <pc:docMk/>
            <pc:sldMk cId="521704302" sldId="488"/>
            <ac:spMk id="10" creationId="{4A00162A-CA52-09DD-F257-5C39D59B3EB6}"/>
          </ac:spMkLst>
        </pc:spChg>
        <pc:spChg chg="mod">
          <ac:chgData name="Darcy C. Ma" userId="S::darcym5@uw.edu::a9f8952e-4070-473e-b450-9b43c08f38be" providerId="AD" clId="Web-{C2AE095F-4DA5-CC0E-4EDE-700D4ACB7284}" dt="2022-11-15T07:18:42.907" v="243" actId="1076"/>
          <ac:spMkLst>
            <pc:docMk/>
            <pc:sldMk cId="521704302" sldId="488"/>
            <ac:spMk id="12" creationId="{059E9A60-2F69-A7D0-C1E8-614BAB0154E2}"/>
          </ac:spMkLst>
        </pc:spChg>
        <pc:spChg chg="mod">
          <ac:chgData name="Darcy C. Ma" userId="S::darcym5@uw.edu::a9f8952e-4070-473e-b450-9b43c08f38be" providerId="AD" clId="Web-{C2AE095F-4DA5-CC0E-4EDE-700D4ACB7284}" dt="2022-11-15T07:19:34.628" v="246" actId="1076"/>
          <ac:spMkLst>
            <pc:docMk/>
            <pc:sldMk cId="521704302" sldId="488"/>
            <ac:spMk id="15" creationId="{792CFB6F-AA52-F658-1DBB-0C8CC84FD278}"/>
          </ac:spMkLst>
        </pc:spChg>
        <pc:picChg chg="del mod">
          <ac:chgData name="Darcy C. Ma" userId="S::darcym5@uw.edu::a9f8952e-4070-473e-b450-9b43c08f38be" providerId="AD" clId="Web-{C2AE095F-4DA5-CC0E-4EDE-700D4ACB7284}" dt="2022-11-15T07:10:03.062" v="213"/>
          <ac:picMkLst>
            <pc:docMk/>
            <pc:sldMk cId="521704302" sldId="488"/>
            <ac:picMk id="2" creationId="{8C791ACD-8F22-A797-5D01-898F2E1C5AF2}"/>
          </ac:picMkLst>
        </pc:picChg>
        <pc:picChg chg="add del mod">
          <ac:chgData name="Darcy C. Ma" userId="S::darcym5@uw.edu::a9f8952e-4070-473e-b450-9b43c08f38be" providerId="AD" clId="Web-{C2AE095F-4DA5-CC0E-4EDE-700D4ACB7284}" dt="2022-11-15T07:17:31.608" v="240"/>
          <ac:picMkLst>
            <pc:docMk/>
            <pc:sldMk cId="521704302" sldId="488"/>
            <ac:picMk id="3" creationId="{A48A5C9F-2357-F91D-E3DC-FC5863FE554B}"/>
          </ac:picMkLst>
        </pc:picChg>
        <pc:picChg chg="add del">
          <ac:chgData name="Darcy C. Ma" userId="S::darcym5@uw.edu::a9f8952e-4070-473e-b450-9b43c08f38be" providerId="AD" clId="Web-{C2AE095F-4DA5-CC0E-4EDE-700D4ACB7284}" dt="2022-11-15T07:18:52.298" v="245"/>
          <ac:picMkLst>
            <pc:docMk/>
            <pc:sldMk cId="521704302" sldId="488"/>
            <ac:picMk id="4" creationId="{6DA8AC6D-6DC7-2408-4546-DFB252277D60}"/>
          </ac:picMkLst>
        </pc:picChg>
        <pc:picChg chg="add del">
          <ac:chgData name="Darcy C. Ma" userId="S::darcym5@uw.edu::a9f8952e-4070-473e-b450-9b43c08f38be" providerId="AD" clId="Web-{C2AE095F-4DA5-CC0E-4EDE-700D4ACB7284}" dt="2022-11-15T07:21:50.695" v="251"/>
          <ac:picMkLst>
            <pc:docMk/>
            <pc:sldMk cId="521704302" sldId="488"/>
            <ac:picMk id="6" creationId="{B9E442D4-9C23-74D0-71FF-B82D64EE905B}"/>
          </ac:picMkLst>
        </pc:picChg>
        <pc:picChg chg="del">
          <ac:chgData name="Darcy C. Ma" userId="S::darcym5@uw.edu::a9f8952e-4070-473e-b450-9b43c08f38be" providerId="AD" clId="Web-{C2AE095F-4DA5-CC0E-4EDE-700D4ACB7284}" dt="2022-11-15T07:03:27.580" v="72"/>
          <ac:picMkLst>
            <pc:docMk/>
            <pc:sldMk cId="521704302" sldId="488"/>
            <ac:picMk id="14" creationId="{0AEFD0F2-50BF-845D-CE92-4CDF7AF862D9}"/>
          </ac:picMkLst>
        </pc:picChg>
        <pc:picChg chg="mod">
          <ac:chgData name="Darcy C. Ma" userId="S::darcym5@uw.edu::a9f8952e-4070-473e-b450-9b43c08f38be" providerId="AD" clId="Web-{C2AE095F-4DA5-CC0E-4EDE-700D4ACB7284}" dt="2022-11-15T07:08:34.449" v="182" actId="1076"/>
          <ac:picMkLst>
            <pc:docMk/>
            <pc:sldMk cId="521704302" sldId="488"/>
            <ac:picMk id="21" creationId="{96BBFA73-EB44-12F3-C98F-2AA74A57A728}"/>
          </ac:picMkLst>
        </pc:picChg>
      </pc:sldChg>
      <pc:sldChg chg="delSp">
        <pc:chgData name="Darcy C. Ma" userId="S::darcym5@uw.edu::a9f8952e-4070-473e-b450-9b43c08f38be" providerId="AD" clId="Web-{C2AE095F-4DA5-CC0E-4EDE-700D4ACB7284}" dt="2022-11-15T03:24:51.386" v="0"/>
        <pc:sldMkLst>
          <pc:docMk/>
          <pc:sldMk cId="2077712508" sldId="489"/>
        </pc:sldMkLst>
        <pc:picChg chg="del">
          <ac:chgData name="Darcy C. Ma" userId="S::darcym5@uw.edu::a9f8952e-4070-473e-b450-9b43c08f38be" providerId="AD" clId="Web-{C2AE095F-4DA5-CC0E-4EDE-700D4ACB7284}" dt="2022-11-15T03:24:51.386" v="0"/>
          <ac:picMkLst>
            <pc:docMk/>
            <pc:sldMk cId="2077712508" sldId="489"/>
            <ac:picMk id="4" creationId="{9525C06A-7DB4-D7E4-DC14-EEDC413D2E73}"/>
          </ac:picMkLst>
        </pc:picChg>
      </pc:sldChg>
    </pc:docChg>
  </pc:docChgLst>
  <pc:docChgLst>
    <pc:chgData name="Emily Ge" userId="S::nx307619@uw.edu::6d468ae1-4668-42de-91d4-40fa1d72543d" providerId="AD" clId="Web-{A82567FE-ACF3-E524-18CC-B3FC8BD81EB1}"/>
    <pc:docChg chg="mod addSld delSld modSld sldOrd modSection">
      <pc:chgData name="Emily Ge" userId="S::nx307619@uw.edu::6d468ae1-4668-42de-91d4-40fa1d72543d" providerId="AD" clId="Web-{A82567FE-ACF3-E524-18CC-B3FC8BD81EB1}" dt="2022-11-14T22:49:20.490" v="532" actId="1076"/>
      <pc:docMkLst>
        <pc:docMk/>
      </pc:docMkLst>
      <pc:sldChg chg="addSp delSp">
        <pc:chgData name="Emily Ge" userId="S::nx307619@uw.edu::6d468ae1-4668-42de-91d4-40fa1d72543d" providerId="AD" clId="Web-{A82567FE-ACF3-E524-18CC-B3FC8BD81EB1}" dt="2022-11-14T22:19:56.619" v="110"/>
        <pc:sldMkLst>
          <pc:docMk/>
          <pc:sldMk cId="2490374393" sldId="290"/>
        </pc:sldMkLst>
        <pc:spChg chg="add del">
          <ac:chgData name="Emily Ge" userId="S::nx307619@uw.edu::6d468ae1-4668-42de-91d4-40fa1d72543d" providerId="AD" clId="Web-{A82567FE-ACF3-E524-18CC-B3FC8BD81EB1}" dt="2022-11-14T22:19:51.696" v="108"/>
          <ac:spMkLst>
            <pc:docMk/>
            <pc:sldMk cId="2490374393" sldId="290"/>
            <ac:spMk id="6" creationId="{4CCEE237-7560-25C6-084C-303148CFBE14}"/>
          </ac:spMkLst>
        </pc:spChg>
        <pc:spChg chg="add del">
          <ac:chgData name="Emily Ge" userId="S::nx307619@uw.edu::6d468ae1-4668-42de-91d4-40fa1d72543d" providerId="AD" clId="Web-{A82567FE-ACF3-E524-18CC-B3FC8BD81EB1}" dt="2022-11-14T22:19:56.619" v="110"/>
          <ac:spMkLst>
            <pc:docMk/>
            <pc:sldMk cId="2490374393" sldId="290"/>
            <ac:spMk id="26" creationId="{C8B08F36-86CC-62D2-D644-A0D3892983D9}"/>
          </ac:spMkLst>
        </pc:spChg>
      </pc:sldChg>
      <pc:sldChg chg="modSp">
        <pc:chgData name="Emily Ge" userId="S::nx307619@uw.edu::6d468ae1-4668-42de-91d4-40fa1d72543d" providerId="AD" clId="Web-{A82567FE-ACF3-E524-18CC-B3FC8BD81EB1}" dt="2022-11-14T22:19:05.006" v="106" actId="1076"/>
        <pc:sldMkLst>
          <pc:docMk/>
          <pc:sldMk cId="3769544212" sldId="343"/>
        </pc:sldMkLst>
        <pc:spChg chg="mod">
          <ac:chgData name="Emily Ge" userId="S::nx307619@uw.edu::6d468ae1-4668-42de-91d4-40fa1d72543d" providerId="AD" clId="Web-{A82567FE-ACF3-E524-18CC-B3FC8BD81EB1}" dt="2022-11-14T22:19:05.006" v="106" actId="1076"/>
          <ac:spMkLst>
            <pc:docMk/>
            <pc:sldMk cId="3769544212" sldId="343"/>
            <ac:spMk id="3" creationId="{8191FCEF-F782-F807-00F5-14C9E5133E29}"/>
          </ac:spMkLst>
        </pc:spChg>
      </pc:sldChg>
      <pc:sldChg chg="del">
        <pc:chgData name="Emily Ge" userId="S::nx307619@uw.edu::6d468ae1-4668-42de-91d4-40fa1d72543d" providerId="AD" clId="Web-{A82567FE-ACF3-E524-18CC-B3FC8BD81EB1}" dt="2022-11-14T22:33:53.497" v="411"/>
        <pc:sldMkLst>
          <pc:docMk/>
          <pc:sldMk cId="1832872848" sldId="447"/>
        </pc:sldMkLst>
      </pc:sldChg>
      <pc:sldChg chg="del">
        <pc:chgData name="Emily Ge" userId="S::nx307619@uw.edu::6d468ae1-4668-42de-91d4-40fa1d72543d" providerId="AD" clId="Web-{A82567FE-ACF3-E524-18CC-B3FC8BD81EB1}" dt="2022-11-14T22:23:37.366" v="192"/>
        <pc:sldMkLst>
          <pc:docMk/>
          <pc:sldMk cId="119980545" sldId="466"/>
        </pc:sldMkLst>
      </pc:sldChg>
      <pc:sldChg chg="ord">
        <pc:chgData name="Emily Ge" userId="S::nx307619@uw.edu::6d468ae1-4668-42de-91d4-40fa1d72543d" providerId="AD" clId="Web-{A82567FE-ACF3-E524-18CC-B3FC8BD81EB1}" dt="2022-11-14T22:23:50.930" v="194"/>
        <pc:sldMkLst>
          <pc:docMk/>
          <pc:sldMk cId="2242997864" sldId="467"/>
        </pc:sldMkLst>
      </pc:sldChg>
      <pc:sldChg chg="ord">
        <pc:chgData name="Emily Ge" userId="S::nx307619@uw.edu::6d468ae1-4668-42de-91d4-40fa1d72543d" providerId="AD" clId="Web-{A82567FE-ACF3-E524-18CC-B3FC8BD81EB1}" dt="2022-11-14T22:24:31.370" v="203"/>
        <pc:sldMkLst>
          <pc:docMk/>
          <pc:sldMk cId="2225180810" sldId="469"/>
        </pc:sldMkLst>
      </pc:sldChg>
      <pc:sldChg chg="addSp modSp">
        <pc:chgData name="Emily Ge" userId="S::nx307619@uw.edu::6d468ae1-4668-42de-91d4-40fa1d72543d" providerId="AD" clId="Web-{A82567FE-ACF3-E524-18CC-B3FC8BD81EB1}" dt="2022-11-14T22:33:43.450" v="409" actId="20577"/>
        <pc:sldMkLst>
          <pc:docMk/>
          <pc:sldMk cId="1454677184" sldId="475"/>
        </pc:sldMkLst>
        <pc:spChg chg="add mod">
          <ac:chgData name="Emily Ge" userId="S::nx307619@uw.edu::6d468ae1-4668-42de-91d4-40fa1d72543d" providerId="AD" clId="Web-{A82567FE-ACF3-E524-18CC-B3FC8BD81EB1}" dt="2022-11-14T22:33:43.450" v="409" actId="20577"/>
          <ac:spMkLst>
            <pc:docMk/>
            <pc:sldMk cId="1454677184" sldId="475"/>
            <ac:spMk id="3" creationId="{4D319A1F-5670-83EA-A7E2-413411C86E2A}"/>
          </ac:spMkLst>
        </pc:spChg>
      </pc:sldChg>
      <pc:sldChg chg="modSp del">
        <pc:chgData name="Emily Ge" userId="S::nx307619@uw.edu::6d468ae1-4668-42de-91d4-40fa1d72543d" providerId="AD" clId="Web-{A82567FE-ACF3-E524-18CC-B3FC8BD81EB1}" dt="2022-11-14T22:24:25.057" v="202"/>
        <pc:sldMkLst>
          <pc:docMk/>
          <pc:sldMk cId="3994846320" sldId="476"/>
        </pc:sldMkLst>
        <pc:spChg chg="mod">
          <ac:chgData name="Emily Ge" userId="S::nx307619@uw.edu::6d468ae1-4668-42de-91d4-40fa1d72543d" providerId="AD" clId="Web-{A82567FE-ACF3-E524-18CC-B3FC8BD81EB1}" dt="2022-11-14T22:12:05.372" v="0" actId="20577"/>
          <ac:spMkLst>
            <pc:docMk/>
            <pc:sldMk cId="3994846320" sldId="476"/>
            <ac:spMk id="262" creationId="{00000000-0000-0000-0000-000000000000}"/>
          </ac:spMkLst>
        </pc:spChg>
        <pc:graphicFrameChg chg="mod modGraphic">
          <ac:chgData name="Emily Ge" userId="S::nx307619@uw.edu::6d468ae1-4668-42de-91d4-40fa1d72543d" providerId="AD" clId="Web-{A82567FE-ACF3-E524-18CC-B3FC8BD81EB1}" dt="2022-11-14T22:13:52.972" v="37"/>
          <ac:graphicFrameMkLst>
            <pc:docMk/>
            <pc:sldMk cId="3994846320" sldId="476"/>
            <ac:graphicFrameMk id="38" creationId="{C960CD3E-7965-0655-26E0-A9AD0298F1C7}"/>
          </ac:graphicFrameMkLst>
        </pc:graphicFrameChg>
        <pc:picChg chg="mod">
          <ac:chgData name="Emily Ge" userId="S::nx307619@uw.edu::6d468ae1-4668-42de-91d4-40fa1d72543d" providerId="AD" clId="Web-{A82567FE-ACF3-E524-18CC-B3FC8BD81EB1}" dt="2022-11-14T22:13:11.735" v="23" actId="1076"/>
          <ac:picMkLst>
            <pc:docMk/>
            <pc:sldMk cId="3994846320" sldId="476"/>
            <ac:picMk id="39" creationId="{8303D673-19E4-BE71-DC07-90102FCDF57D}"/>
          </ac:picMkLst>
        </pc:picChg>
        <pc:picChg chg="mod">
          <ac:chgData name="Emily Ge" userId="S::nx307619@uw.edu::6d468ae1-4668-42de-91d4-40fa1d72543d" providerId="AD" clId="Web-{A82567FE-ACF3-E524-18CC-B3FC8BD81EB1}" dt="2022-11-14T22:13:57.785" v="38" actId="1076"/>
          <ac:picMkLst>
            <pc:docMk/>
            <pc:sldMk cId="3994846320" sldId="476"/>
            <ac:picMk id="42" creationId="{1697B34F-60AC-7A42-9B5D-A17551AB7E8F}"/>
          </ac:picMkLst>
        </pc:picChg>
        <pc:picChg chg="mod">
          <ac:chgData name="Emily Ge" userId="S::nx307619@uw.edu::6d468ae1-4668-42de-91d4-40fa1d72543d" providerId="AD" clId="Web-{A82567FE-ACF3-E524-18CC-B3FC8BD81EB1}" dt="2022-11-14T22:13:59.738" v="39" actId="1076"/>
          <ac:picMkLst>
            <pc:docMk/>
            <pc:sldMk cId="3994846320" sldId="476"/>
            <ac:picMk id="43" creationId="{E121DA38-B0C6-8B41-2736-C1E4A52098E6}"/>
          </ac:picMkLst>
        </pc:picChg>
        <pc:picChg chg="mod">
          <ac:chgData name="Emily Ge" userId="S::nx307619@uw.edu::6d468ae1-4668-42de-91d4-40fa1d72543d" providerId="AD" clId="Web-{A82567FE-ACF3-E524-18CC-B3FC8BD81EB1}" dt="2022-11-14T22:14:02.222" v="40" actId="1076"/>
          <ac:picMkLst>
            <pc:docMk/>
            <pc:sldMk cId="3994846320" sldId="476"/>
            <ac:picMk id="44" creationId="{D294C0BC-33DA-2676-23BA-4F3C93ACC58F}"/>
          </ac:picMkLst>
        </pc:picChg>
      </pc:sldChg>
      <pc:sldChg chg="modSp del">
        <pc:chgData name="Emily Ge" userId="S::nx307619@uw.edu::6d468ae1-4668-42de-91d4-40fa1d72543d" providerId="AD" clId="Web-{A82567FE-ACF3-E524-18CC-B3FC8BD81EB1}" dt="2022-11-14T22:24:47.636" v="204"/>
        <pc:sldMkLst>
          <pc:docMk/>
          <pc:sldMk cId="134303953" sldId="477"/>
        </pc:sldMkLst>
        <pc:spChg chg="mod">
          <ac:chgData name="Emily Ge" userId="S::nx307619@uw.edu::6d468ae1-4668-42de-91d4-40fa1d72543d" providerId="AD" clId="Web-{A82567FE-ACF3-E524-18CC-B3FC8BD81EB1}" dt="2022-11-14T22:12:11.481" v="2" actId="20577"/>
          <ac:spMkLst>
            <pc:docMk/>
            <pc:sldMk cId="134303953" sldId="477"/>
            <ac:spMk id="262" creationId="{00000000-0000-0000-0000-000000000000}"/>
          </ac:spMkLst>
        </pc:spChg>
      </pc:sldChg>
      <pc:sldChg chg="modSp add del replId">
        <pc:chgData name="Emily Ge" userId="S::nx307619@uw.edu::6d468ae1-4668-42de-91d4-40fa1d72543d" providerId="AD" clId="Web-{A82567FE-ACF3-E524-18CC-B3FC8BD81EB1}" dt="2022-11-14T22:25:01.637" v="208"/>
        <pc:sldMkLst>
          <pc:docMk/>
          <pc:sldMk cId="3044147047" sldId="490"/>
        </pc:sldMkLst>
        <pc:spChg chg="mod">
          <ac:chgData name="Emily Ge" userId="S::nx307619@uw.edu::6d468ae1-4668-42de-91d4-40fa1d72543d" providerId="AD" clId="Web-{A82567FE-ACF3-E524-18CC-B3FC8BD81EB1}" dt="2022-11-14T22:12:40.467" v="5" actId="20577"/>
          <ac:spMkLst>
            <pc:docMk/>
            <pc:sldMk cId="3044147047" sldId="490"/>
            <ac:spMk id="262" creationId="{00000000-0000-0000-0000-000000000000}"/>
          </ac:spMkLst>
        </pc:spChg>
      </pc:sldChg>
      <pc:sldChg chg="add ord replId">
        <pc:chgData name="Emily Ge" userId="S::nx307619@uw.edu::6d468ae1-4668-42de-91d4-40fa1d72543d" providerId="AD" clId="Web-{A82567FE-ACF3-E524-18CC-B3FC8BD81EB1}" dt="2022-11-14T22:24:59.778" v="207"/>
        <pc:sldMkLst>
          <pc:docMk/>
          <pc:sldMk cId="3134676909" sldId="491"/>
        </pc:sldMkLst>
      </pc:sldChg>
      <pc:sldChg chg="modSp add del replId">
        <pc:chgData name="Emily Ge" userId="S::nx307619@uw.edu::6d468ae1-4668-42de-91d4-40fa1d72543d" providerId="AD" clId="Web-{A82567FE-ACF3-E524-18CC-B3FC8BD81EB1}" dt="2022-11-14T22:25:13.857" v="212"/>
        <pc:sldMkLst>
          <pc:docMk/>
          <pc:sldMk cId="4164384520" sldId="492"/>
        </pc:sldMkLst>
        <pc:spChg chg="mod">
          <ac:chgData name="Emily Ge" userId="S::nx307619@uw.edu::6d468ae1-4668-42de-91d4-40fa1d72543d" providerId="AD" clId="Web-{A82567FE-ACF3-E524-18CC-B3FC8BD81EB1}" dt="2022-11-14T22:12:47.358" v="7" actId="20577"/>
          <ac:spMkLst>
            <pc:docMk/>
            <pc:sldMk cId="4164384520" sldId="492"/>
            <ac:spMk id="262" creationId="{00000000-0000-0000-0000-000000000000}"/>
          </ac:spMkLst>
        </pc:spChg>
      </pc:sldChg>
      <pc:sldChg chg="addSp delSp modSp add ord replId">
        <pc:chgData name="Emily Ge" userId="S::nx307619@uw.edu::6d468ae1-4668-42de-91d4-40fa1d72543d" providerId="AD" clId="Web-{A82567FE-ACF3-E524-18CC-B3FC8BD81EB1}" dt="2022-11-14T22:49:20.490" v="532" actId="1076"/>
        <pc:sldMkLst>
          <pc:docMk/>
          <pc:sldMk cId="2207739770" sldId="493"/>
        </pc:sldMkLst>
        <pc:spChg chg="mod">
          <ac:chgData name="Emily Ge" userId="S::nx307619@uw.edu::6d468ae1-4668-42de-91d4-40fa1d72543d" providerId="AD" clId="Web-{A82567FE-ACF3-E524-18CC-B3FC8BD81EB1}" dt="2022-11-14T22:16:22.653" v="93" actId="1076"/>
          <ac:spMkLst>
            <pc:docMk/>
            <pc:sldMk cId="2207739770" sldId="493"/>
            <ac:spMk id="2" creationId="{A2D7F333-6AB3-4C74-B9BD-A7EF18651BDE}"/>
          </ac:spMkLst>
        </pc:spChg>
        <pc:spChg chg="mod">
          <ac:chgData name="Emily Ge" userId="S::nx307619@uw.edu::6d468ae1-4668-42de-91d4-40fa1d72543d" providerId="AD" clId="Web-{A82567FE-ACF3-E524-18CC-B3FC8BD81EB1}" dt="2022-11-14T22:15:01.929" v="50"/>
          <ac:spMkLst>
            <pc:docMk/>
            <pc:sldMk cId="2207739770" sldId="493"/>
            <ac:spMk id="5" creationId="{56D5AFBE-7B92-3773-6412-AB110CD1007D}"/>
          </ac:spMkLst>
        </pc:spChg>
        <pc:spChg chg="del">
          <ac:chgData name="Emily Ge" userId="S::nx307619@uw.edu::6d468ae1-4668-42de-91d4-40fa1d72543d" providerId="AD" clId="Web-{A82567FE-ACF3-E524-18CC-B3FC8BD81EB1}" dt="2022-11-14T22:14:21.817" v="44"/>
          <ac:spMkLst>
            <pc:docMk/>
            <pc:sldMk cId="2207739770" sldId="493"/>
            <ac:spMk id="6" creationId="{B9993D21-F59D-4A59-94AF-A217CD1F449F}"/>
          </ac:spMkLst>
        </pc:spChg>
        <pc:spChg chg="add mod">
          <ac:chgData name="Emily Ge" userId="S::nx307619@uw.edu::6d468ae1-4668-42de-91d4-40fa1d72543d" providerId="AD" clId="Web-{A82567FE-ACF3-E524-18CC-B3FC8BD81EB1}" dt="2022-11-14T22:22:54.598" v="187" actId="1076"/>
          <ac:spMkLst>
            <pc:docMk/>
            <pc:sldMk cId="2207739770" sldId="493"/>
            <ac:spMk id="20" creationId="{CD55046F-6B3F-3542-B1E0-733E5820FBC1}"/>
          </ac:spMkLst>
        </pc:spChg>
        <pc:spChg chg="add mod">
          <ac:chgData name="Emily Ge" userId="S::nx307619@uw.edu::6d468ae1-4668-42de-91d4-40fa1d72543d" providerId="AD" clId="Web-{A82567FE-ACF3-E524-18CC-B3FC8BD81EB1}" dt="2022-11-14T22:22:54.598" v="185" actId="1076"/>
          <ac:spMkLst>
            <pc:docMk/>
            <pc:sldMk cId="2207739770" sldId="493"/>
            <ac:spMk id="24" creationId="{FF553951-1DD8-D2A4-4E34-389415ADBE1E}"/>
          </ac:spMkLst>
        </pc:spChg>
        <pc:spChg chg="add mod">
          <ac:chgData name="Emily Ge" userId="S::nx307619@uw.edu::6d468ae1-4668-42de-91d4-40fa1d72543d" providerId="AD" clId="Web-{A82567FE-ACF3-E524-18CC-B3FC8BD81EB1}" dt="2022-11-14T22:22:54.598" v="183" actId="1076"/>
          <ac:spMkLst>
            <pc:docMk/>
            <pc:sldMk cId="2207739770" sldId="493"/>
            <ac:spMk id="27" creationId="{5AD64DBA-E20F-56E8-D634-8BC333898296}"/>
          </ac:spMkLst>
        </pc:spChg>
        <pc:spChg chg="add mod">
          <ac:chgData name="Emily Ge" userId="S::nx307619@uw.edu::6d468ae1-4668-42de-91d4-40fa1d72543d" providerId="AD" clId="Web-{A82567FE-ACF3-E524-18CC-B3FC8BD81EB1}" dt="2022-11-14T22:47:13.514" v="516" actId="1076"/>
          <ac:spMkLst>
            <pc:docMk/>
            <pc:sldMk cId="2207739770" sldId="493"/>
            <ac:spMk id="29" creationId="{AE01F337-A749-A67C-519C-C4984DD809C4}"/>
          </ac:spMkLst>
        </pc:spChg>
        <pc:spChg chg="add mod">
          <ac:chgData name="Emily Ge" userId="S::nx307619@uw.edu::6d468ae1-4668-42de-91d4-40fa1d72543d" providerId="AD" clId="Web-{A82567FE-ACF3-E524-18CC-B3FC8BD81EB1}" dt="2022-11-14T22:48:14.955" v="525" actId="1076"/>
          <ac:spMkLst>
            <pc:docMk/>
            <pc:sldMk cId="2207739770" sldId="493"/>
            <ac:spMk id="31" creationId="{0786BC20-73DA-F859-0751-1D06710925F6}"/>
          </ac:spMkLst>
        </pc:spChg>
        <pc:spChg chg="add mod">
          <ac:chgData name="Emily Ge" userId="S::nx307619@uw.edu::6d468ae1-4668-42de-91d4-40fa1d72543d" providerId="AD" clId="Web-{A82567FE-ACF3-E524-18CC-B3FC8BD81EB1}" dt="2022-11-14T22:47:38.250" v="521" actId="1076"/>
          <ac:spMkLst>
            <pc:docMk/>
            <pc:sldMk cId="2207739770" sldId="493"/>
            <ac:spMk id="33" creationId="{27262718-EC73-9D10-F568-2C23FA76F61B}"/>
          </ac:spMkLst>
        </pc:spChg>
        <pc:graphicFrameChg chg="add mod modGraphic">
          <ac:chgData name="Emily Ge" userId="S::nx307619@uw.edu::6d468ae1-4668-42de-91d4-40fa1d72543d" providerId="AD" clId="Web-{A82567FE-ACF3-E524-18CC-B3FC8BD81EB1}" dt="2022-11-14T22:40:07.567" v="467"/>
          <ac:graphicFrameMkLst>
            <pc:docMk/>
            <pc:sldMk cId="2207739770" sldId="493"/>
            <ac:graphicFrameMk id="4" creationId="{94F31CF5-BD8D-7160-BBDE-49C8033FD939}"/>
          </ac:graphicFrameMkLst>
        </pc:graphicFrameChg>
        <pc:picChg chg="add del">
          <ac:chgData name="Emily Ge" userId="S::nx307619@uw.edu::6d468ae1-4668-42de-91d4-40fa1d72543d" providerId="AD" clId="Web-{A82567FE-ACF3-E524-18CC-B3FC8BD81EB1}" dt="2022-11-14T22:15:32.071" v="83"/>
          <ac:picMkLst>
            <pc:docMk/>
            <pc:sldMk cId="2207739770" sldId="493"/>
            <ac:picMk id="8" creationId="{FBB5C834-7494-1FB5-F0A6-6A064A0244EE}"/>
          </ac:picMkLst>
        </pc:picChg>
        <pc:picChg chg="add del">
          <ac:chgData name="Emily Ge" userId="S::nx307619@uw.edu::6d468ae1-4668-42de-91d4-40fa1d72543d" providerId="AD" clId="Web-{A82567FE-ACF3-E524-18CC-B3FC8BD81EB1}" dt="2022-11-14T22:15:32.775" v="84"/>
          <ac:picMkLst>
            <pc:docMk/>
            <pc:sldMk cId="2207739770" sldId="493"/>
            <ac:picMk id="10" creationId="{FB7FB61C-D180-BC08-8EE1-D9C45643E5E5}"/>
          </ac:picMkLst>
        </pc:picChg>
        <pc:picChg chg="add del">
          <ac:chgData name="Emily Ge" userId="S::nx307619@uw.edu::6d468ae1-4668-42de-91d4-40fa1d72543d" providerId="AD" clId="Web-{A82567FE-ACF3-E524-18CC-B3FC8BD81EB1}" dt="2022-11-14T22:15:34.072" v="85"/>
          <ac:picMkLst>
            <pc:docMk/>
            <pc:sldMk cId="2207739770" sldId="493"/>
            <ac:picMk id="12" creationId="{9EE0C1B2-52AC-85A9-3F39-B4AC4177D7D0}"/>
          </ac:picMkLst>
        </pc:picChg>
        <pc:picChg chg="add del">
          <ac:chgData name="Emily Ge" userId="S::nx307619@uw.edu::6d468ae1-4668-42de-91d4-40fa1d72543d" providerId="AD" clId="Web-{A82567FE-ACF3-E524-18CC-B3FC8BD81EB1}" dt="2022-11-14T22:15:35.400" v="86"/>
          <ac:picMkLst>
            <pc:docMk/>
            <pc:sldMk cId="2207739770" sldId="493"/>
            <ac:picMk id="14" creationId="{1F9C4E5C-D685-FE56-F276-DF7F03D30ED0}"/>
          </ac:picMkLst>
        </pc:picChg>
        <pc:picChg chg="add del">
          <ac:chgData name="Emily Ge" userId="S::nx307619@uw.edu::6d468ae1-4668-42de-91d4-40fa1d72543d" providerId="AD" clId="Web-{A82567FE-ACF3-E524-18CC-B3FC8BD81EB1}" dt="2022-11-14T22:15:36.697" v="87"/>
          <ac:picMkLst>
            <pc:docMk/>
            <pc:sldMk cId="2207739770" sldId="493"/>
            <ac:picMk id="16" creationId="{6CCD13E2-4EE9-5EB4-510E-FFA923306695}"/>
          </ac:picMkLst>
        </pc:picChg>
        <pc:picChg chg="add del">
          <ac:chgData name="Emily Ge" userId="S::nx307619@uw.edu::6d468ae1-4668-42de-91d4-40fa1d72543d" providerId="AD" clId="Web-{A82567FE-ACF3-E524-18CC-B3FC8BD81EB1}" dt="2022-11-14T22:15:37.806" v="88"/>
          <ac:picMkLst>
            <pc:docMk/>
            <pc:sldMk cId="2207739770" sldId="493"/>
            <ac:picMk id="18" creationId="{1D6F066C-4BA2-BF30-FFC8-598438718559}"/>
          </ac:picMkLst>
        </pc:picChg>
        <pc:picChg chg="add mod">
          <ac:chgData name="Emily Ge" userId="S::nx307619@uw.edu::6d468ae1-4668-42de-91d4-40fa1d72543d" providerId="AD" clId="Web-{A82567FE-ACF3-E524-18CC-B3FC8BD81EB1}" dt="2022-11-14T22:23:23.662" v="191" actId="1076"/>
          <ac:picMkLst>
            <pc:docMk/>
            <pc:sldMk cId="2207739770" sldId="493"/>
            <ac:picMk id="22" creationId="{FA6FE10F-1FE5-BCA1-C96E-87E4F7017742}"/>
          </ac:picMkLst>
        </pc:picChg>
        <pc:picChg chg="add del mod">
          <ac:chgData name="Emily Ge" userId="S::nx307619@uw.edu::6d468ae1-4668-42de-91d4-40fa1d72543d" providerId="AD" clId="Web-{A82567FE-ACF3-E524-18CC-B3FC8BD81EB1}" dt="2022-11-14T22:45:46.712" v="498"/>
          <ac:picMkLst>
            <pc:docMk/>
            <pc:sldMk cId="2207739770" sldId="493"/>
            <ac:picMk id="26" creationId="{BDDD143D-65D8-5B08-734B-465FDD73B357}"/>
          </ac:picMkLst>
        </pc:picChg>
        <pc:picChg chg="add del mod">
          <ac:chgData name="Emily Ge" userId="S::nx307619@uw.edu::6d468ae1-4668-42de-91d4-40fa1d72543d" providerId="AD" clId="Web-{A82567FE-ACF3-E524-18CC-B3FC8BD81EB1}" dt="2022-11-14T22:44:46.677" v="490"/>
          <ac:picMkLst>
            <pc:docMk/>
            <pc:sldMk cId="2207739770" sldId="493"/>
            <ac:picMk id="28" creationId="{3EAEDFE7-8395-868C-B88D-F5D8EC0B477B}"/>
          </ac:picMkLst>
        </pc:picChg>
        <pc:picChg chg="add del mod">
          <ac:chgData name="Emily Ge" userId="S::nx307619@uw.edu::6d468ae1-4668-42de-91d4-40fa1d72543d" providerId="AD" clId="Web-{A82567FE-ACF3-E524-18CC-B3FC8BD81EB1}" dt="2022-11-14T22:46:34.090" v="506"/>
          <ac:picMkLst>
            <pc:docMk/>
            <pc:sldMk cId="2207739770" sldId="493"/>
            <ac:picMk id="30" creationId="{F621188F-38D4-4E31-F23F-3F46EEABFED5}"/>
          </ac:picMkLst>
        </pc:picChg>
        <pc:picChg chg="add mod">
          <ac:chgData name="Emily Ge" userId="S::nx307619@uw.edu::6d468ae1-4668-42de-91d4-40fa1d72543d" providerId="AD" clId="Web-{A82567FE-ACF3-E524-18CC-B3FC8BD81EB1}" dt="2022-11-14T22:48:09.627" v="524" actId="1076"/>
          <ac:picMkLst>
            <pc:docMk/>
            <pc:sldMk cId="2207739770" sldId="493"/>
            <ac:picMk id="32" creationId="{AFEB28DD-A4D6-13A4-B1C1-CB455D57E32D}"/>
          </ac:picMkLst>
        </pc:picChg>
        <pc:picChg chg="add del mod">
          <ac:chgData name="Emily Ge" userId="S::nx307619@uw.edu::6d468ae1-4668-42de-91d4-40fa1d72543d" providerId="AD" clId="Web-{A82567FE-ACF3-E524-18CC-B3FC8BD81EB1}" dt="2022-11-14T22:47:29.593" v="520"/>
          <ac:picMkLst>
            <pc:docMk/>
            <pc:sldMk cId="2207739770" sldId="493"/>
            <ac:picMk id="34" creationId="{C78E5A08-12E8-CACA-838A-0EA3DD623F42}"/>
          </ac:picMkLst>
        </pc:picChg>
        <pc:picChg chg="add mod">
          <ac:chgData name="Emily Ge" userId="S::nx307619@uw.edu::6d468ae1-4668-42de-91d4-40fa1d72543d" providerId="AD" clId="Web-{A82567FE-ACF3-E524-18CC-B3FC8BD81EB1}" dt="2022-11-14T22:45:07.819" v="497" actId="1076"/>
          <ac:picMkLst>
            <pc:docMk/>
            <pc:sldMk cId="2207739770" sldId="493"/>
            <ac:picMk id="36" creationId="{9978EF90-B59F-DBEF-F3D5-BAB05564A044}"/>
          </ac:picMkLst>
        </pc:picChg>
        <pc:picChg chg="add mod">
          <ac:chgData name="Emily Ge" userId="S::nx307619@uw.edu::6d468ae1-4668-42de-91d4-40fa1d72543d" providerId="AD" clId="Web-{A82567FE-ACF3-E524-18CC-B3FC8BD81EB1}" dt="2022-11-14T22:46:05.401" v="505" actId="1076"/>
          <ac:picMkLst>
            <pc:docMk/>
            <pc:sldMk cId="2207739770" sldId="493"/>
            <ac:picMk id="38" creationId="{ADDFEC7D-767E-95A7-EA48-34E286B9D0A5}"/>
          </ac:picMkLst>
        </pc:picChg>
        <pc:picChg chg="add mod">
          <ac:chgData name="Emily Ge" userId="S::nx307619@uw.edu::6d468ae1-4668-42de-91d4-40fa1d72543d" providerId="AD" clId="Web-{A82567FE-ACF3-E524-18CC-B3FC8BD81EB1}" dt="2022-11-14T22:47:17.592" v="517" actId="1076"/>
          <ac:picMkLst>
            <pc:docMk/>
            <pc:sldMk cId="2207739770" sldId="493"/>
            <ac:picMk id="40" creationId="{FCE9A250-CFD6-76BA-5D20-6A80DC9E6AC8}"/>
          </ac:picMkLst>
        </pc:picChg>
        <pc:picChg chg="add mod">
          <ac:chgData name="Emily Ge" userId="S::nx307619@uw.edu::6d468ae1-4668-42de-91d4-40fa1d72543d" providerId="AD" clId="Web-{A82567FE-ACF3-E524-18CC-B3FC8BD81EB1}" dt="2022-11-14T22:49:20.490" v="532" actId="1076"/>
          <ac:picMkLst>
            <pc:docMk/>
            <pc:sldMk cId="2207739770" sldId="493"/>
            <ac:picMk id="42" creationId="{48E1EBE9-9923-7FA3-21F2-24CE7DD70608}"/>
          </ac:picMkLst>
        </pc:picChg>
      </pc:sldChg>
      <pc:sldChg chg="add del replId">
        <pc:chgData name="Emily Ge" userId="S::nx307619@uw.edu::6d468ae1-4668-42de-91d4-40fa1d72543d" providerId="AD" clId="Web-{A82567FE-ACF3-E524-18CC-B3FC8BD81EB1}" dt="2022-11-14T22:14:12.973" v="42"/>
        <pc:sldMkLst>
          <pc:docMk/>
          <pc:sldMk cId="3146538600" sldId="493"/>
        </pc:sldMkLst>
      </pc:sldChg>
      <pc:sldChg chg="delSp modSp add del ord replId">
        <pc:chgData name="Emily Ge" userId="S::nx307619@uw.edu::6d468ae1-4668-42de-91d4-40fa1d72543d" providerId="AD" clId="Web-{A82567FE-ACF3-E524-18CC-B3FC8BD81EB1}" dt="2022-11-14T22:32:13.991" v="402"/>
        <pc:sldMkLst>
          <pc:docMk/>
          <pc:sldMk cId="827505465" sldId="494"/>
        </pc:sldMkLst>
        <pc:spChg chg="del mod">
          <ac:chgData name="Emily Ge" userId="S::nx307619@uw.edu::6d468ae1-4668-42de-91d4-40fa1d72543d" providerId="AD" clId="Web-{A82567FE-ACF3-E524-18CC-B3FC8BD81EB1}" dt="2022-11-14T22:26:25.111" v="246"/>
          <ac:spMkLst>
            <pc:docMk/>
            <pc:sldMk cId="827505465" sldId="494"/>
            <ac:spMk id="3" creationId="{8191FCEF-F782-F807-00F5-14C9E5133E29}"/>
          </ac:spMkLst>
        </pc:spChg>
      </pc:sldChg>
      <pc:sldChg chg="modSp add replId">
        <pc:chgData name="Emily Ge" userId="S::nx307619@uw.edu::6d468ae1-4668-42de-91d4-40fa1d72543d" providerId="AD" clId="Web-{A82567FE-ACF3-E524-18CC-B3FC8BD81EB1}" dt="2022-11-14T22:38:30.686" v="449"/>
        <pc:sldMkLst>
          <pc:docMk/>
          <pc:sldMk cId="2938363401" sldId="495"/>
        </pc:sldMkLst>
        <pc:spChg chg="mod">
          <ac:chgData name="Emily Ge" userId="S::nx307619@uw.edu::6d468ae1-4668-42de-91d4-40fa1d72543d" providerId="AD" clId="Web-{A82567FE-ACF3-E524-18CC-B3FC8BD81EB1}" dt="2022-11-14T22:24:07.259" v="197"/>
          <ac:spMkLst>
            <pc:docMk/>
            <pc:sldMk cId="2938363401" sldId="495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A82567FE-ACF3-E524-18CC-B3FC8BD81EB1}" dt="2022-11-14T22:38:07.278" v="444" actId="1076"/>
          <ac:spMkLst>
            <pc:docMk/>
            <pc:sldMk cId="2938363401" sldId="495"/>
            <ac:spMk id="29" creationId="{AE01F337-A749-A67C-519C-C4984DD809C4}"/>
          </ac:spMkLst>
        </pc:spChg>
        <pc:graphicFrameChg chg="modGraphic">
          <ac:chgData name="Emily Ge" userId="S::nx307619@uw.edu::6d468ae1-4668-42de-91d4-40fa1d72543d" providerId="AD" clId="Web-{A82567FE-ACF3-E524-18CC-B3FC8BD81EB1}" dt="2022-11-14T22:38:30.686" v="449"/>
          <ac:graphicFrameMkLst>
            <pc:docMk/>
            <pc:sldMk cId="2938363401" sldId="495"/>
            <ac:graphicFrameMk id="4" creationId="{94F31CF5-BD8D-7160-BBDE-49C8033FD939}"/>
          </ac:graphicFrameMkLst>
        </pc:graphicFrameChg>
        <pc:picChg chg="mod">
          <ac:chgData name="Emily Ge" userId="S::nx307619@uw.edu::6d468ae1-4668-42de-91d4-40fa1d72543d" providerId="AD" clId="Web-{A82567FE-ACF3-E524-18CC-B3FC8BD81EB1}" dt="2022-11-14T22:38:12.778" v="445" actId="1076"/>
          <ac:picMkLst>
            <pc:docMk/>
            <pc:sldMk cId="2938363401" sldId="495"/>
            <ac:picMk id="32" creationId="{AFEB28DD-A4D6-13A4-B1C1-CB455D57E32D}"/>
          </ac:picMkLst>
        </pc:picChg>
        <pc:picChg chg="mod">
          <ac:chgData name="Emily Ge" userId="S::nx307619@uw.edu::6d468ae1-4668-42de-91d4-40fa1d72543d" providerId="AD" clId="Web-{A82567FE-ACF3-E524-18CC-B3FC8BD81EB1}" dt="2022-11-14T22:38:16.091" v="446" actId="1076"/>
          <ac:picMkLst>
            <pc:docMk/>
            <pc:sldMk cId="2938363401" sldId="495"/>
            <ac:picMk id="34" creationId="{C78E5A08-12E8-CACA-838A-0EA3DD623F42}"/>
          </ac:picMkLst>
        </pc:picChg>
      </pc:sldChg>
      <pc:sldChg chg="modSp add ord replId">
        <pc:chgData name="Emily Ge" userId="S::nx307619@uw.edu::6d468ae1-4668-42de-91d4-40fa1d72543d" providerId="AD" clId="Web-{A82567FE-ACF3-E524-18CC-B3FC8BD81EB1}" dt="2022-11-14T22:38:53.593" v="454"/>
        <pc:sldMkLst>
          <pc:docMk/>
          <pc:sldMk cId="2295311085" sldId="496"/>
        </pc:sldMkLst>
        <pc:spChg chg="mod">
          <ac:chgData name="Emily Ge" userId="S::nx307619@uw.edu::6d468ae1-4668-42de-91d4-40fa1d72543d" providerId="AD" clId="Web-{A82567FE-ACF3-E524-18CC-B3FC8BD81EB1}" dt="2022-11-14T22:24:21.322" v="201" actId="20577"/>
          <ac:spMkLst>
            <pc:docMk/>
            <pc:sldMk cId="2295311085" sldId="496"/>
            <ac:spMk id="5" creationId="{56D5AFBE-7B92-3773-6412-AB110CD1007D}"/>
          </ac:spMkLst>
        </pc:spChg>
        <pc:graphicFrameChg chg="modGraphic">
          <ac:chgData name="Emily Ge" userId="S::nx307619@uw.edu::6d468ae1-4668-42de-91d4-40fa1d72543d" providerId="AD" clId="Web-{A82567FE-ACF3-E524-18CC-B3FC8BD81EB1}" dt="2022-11-14T22:38:53.593" v="454"/>
          <ac:graphicFrameMkLst>
            <pc:docMk/>
            <pc:sldMk cId="2295311085" sldId="496"/>
            <ac:graphicFrameMk id="4" creationId="{94F31CF5-BD8D-7160-BBDE-49C8033FD939}"/>
          </ac:graphicFrameMkLst>
        </pc:graphicFrameChg>
      </pc:sldChg>
      <pc:sldChg chg="modSp add replId">
        <pc:chgData name="Emily Ge" userId="S::nx307619@uw.edu::6d468ae1-4668-42de-91d4-40fa1d72543d" providerId="AD" clId="Web-{A82567FE-ACF3-E524-18CC-B3FC8BD81EB1}" dt="2022-11-14T22:39:20.204" v="458"/>
        <pc:sldMkLst>
          <pc:docMk/>
          <pc:sldMk cId="715098603" sldId="497"/>
        </pc:sldMkLst>
        <pc:spChg chg="mod">
          <ac:chgData name="Emily Ge" userId="S::nx307619@uw.edu::6d468ae1-4668-42de-91d4-40fa1d72543d" providerId="AD" clId="Web-{A82567FE-ACF3-E524-18CC-B3FC8BD81EB1}" dt="2022-11-14T22:24:57.137" v="206" actId="20577"/>
          <ac:spMkLst>
            <pc:docMk/>
            <pc:sldMk cId="715098603" sldId="497"/>
            <ac:spMk id="5" creationId="{56D5AFBE-7B92-3773-6412-AB110CD1007D}"/>
          </ac:spMkLst>
        </pc:spChg>
        <pc:graphicFrameChg chg="modGraphic">
          <ac:chgData name="Emily Ge" userId="S::nx307619@uw.edu::6d468ae1-4668-42de-91d4-40fa1d72543d" providerId="AD" clId="Web-{A82567FE-ACF3-E524-18CC-B3FC8BD81EB1}" dt="2022-11-14T22:39:20.204" v="458"/>
          <ac:graphicFrameMkLst>
            <pc:docMk/>
            <pc:sldMk cId="715098603" sldId="497"/>
            <ac:graphicFrameMk id="4" creationId="{94F31CF5-BD8D-7160-BBDE-49C8033FD939}"/>
          </ac:graphicFrameMkLst>
        </pc:graphicFrameChg>
      </pc:sldChg>
      <pc:sldChg chg="modSp add ord replId">
        <pc:chgData name="Emily Ge" userId="S::nx307619@uw.edu::6d468ae1-4668-42de-91d4-40fa1d72543d" providerId="AD" clId="Web-{A82567FE-ACF3-E524-18CC-B3FC8BD81EB1}" dt="2022-11-14T22:39:33.158" v="461"/>
        <pc:sldMkLst>
          <pc:docMk/>
          <pc:sldMk cId="3399224710" sldId="498"/>
        </pc:sldMkLst>
        <pc:spChg chg="mod">
          <ac:chgData name="Emily Ge" userId="S::nx307619@uw.edu::6d468ae1-4668-42de-91d4-40fa1d72543d" providerId="AD" clId="Web-{A82567FE-ACF3-E524-18CC-B3FC8BD81EB1}" dt="2022-11-14T22:25:11.888" v="211" actId="20577"/>
          <ac:spMkLst>
            <pc:docMk/>
            <pc:sldMk cId="3399224710" sldId="498"/>
            <ac:spMk id="5" creationId="{56D5AFBE-7B92-3773-6412-AB110CD1007D}"/>
          </ac:spMkLst>
        </pc:spChg>
        <pc:graphicFrameChg chg="modGraphic">
          <ac:chgData name="Emily Ge" userId="S::nx307619@uw.edu::6d468ae1-4668-42de-91d4-40fa1d72543d" providerId="AD" clId="Web-{A82567FE-ACF3-E524-18CC-B3FC8BD81EB1}" dt="2022-11-14T22:39:33.158" v="461"/>
          <ac:graphicFrameMkLst>
            <pc:docMk/>
            <pc:sldMk cId="3399224710" sldId="498"/>
            <ac:graphicFrameMk id="4" creationId="{94F31CF5-BD8D-7160-BBDE-49C8033FD939}"/>
          </ac:graphicFrameMkLst>
        </pc:graphicFrameChg>
      </pc:sldChg>
      <pc:sldChg chg="addSp delSp modSp add replId modCm">
        <pc:chgData name="Emily Ge" userId="S::nx307619@uw.edu::6d468ae1-4668-42de-91d4-40fa1d72543d" providerId="AD" clId="Web-{A82567FE-ACF3-E524-18CC-B3FC8BD81EB1}" dt="2022-11-14T22:43:40.501" v="489" actId="20577"/>
        <pc:sldMkLst>
          <pc:docMk/>
          <pc:sldMk cId="2351389539" sldId="499"/>
        </pc:sldMkLst>
        <pc:spChg chg="add mod">
          <ac:chgData name="Emily Ge" userId="S::nx307619@uw.edu::6d468ae1-4668-42de-91d4-40fa1d72543d" providerId="AD" clId="Web-{A82567FE-ACF3-E524-18CC-B3FC8BD81EB1}" dt="2022-11-14T22:30:23.360" v="392" actId="1076"/>
          <ac:spMkLst>
            <pc:docMk/>
            <pc:sldMk cId="2351389539" sldId="499"/>
            <ac:spMk id="6" creationId="{7FD6575D-B15F-6A7F-B85F-155DB5680682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1"/>
          <ac:spMkLst>
            <pc:docMk/>
            <pc:sldMk cId="2351389539" sldId="499"/>
            <ac:spMk id="7" creationId="{6A8C8F83-2B5F-CA60-CAFC-5EA977692D25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29"/>
          <ac:spMkLst>
            <pc:docMk/>
            <pc:sldMk cId="2351389539" sldId="499"/>
            <ac:spMk id="9" creationId="{7A7DE938-3B03-D7A9-DA9C-EC34467A28A0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27"/>
          <ac:spMkLst>
            <pc:docMk/>
            <pc:sldMk cId="2351389539" sldId="499"/>
            <ac:spMk id="11" creationId="{9F7EED0D-B6D3-5F05-9F2A-5A3A6B2789E8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26"/>
          <ac:spMkLst>
            <pc:docMk/>
            <pc:sldMk cId="2351389539" sldId="499"/>
            <ac:spMk id="13" creationId="{E6FEBDDA-DC41-EB55-7153-AB2B8BCCE9F6}"/>
          </ac:spMkLst>
        </pc:spChg>
        <pc:spChg chg="mod">
          <ac:chgData name="Emily Ge" userId="S::nx307619@uw.edu::6d468ae1-4668-42de-91d4-40fa1d72543d" providerId="AD" clId="Web-{A82567FE-ACF3-E524-18CC-B3FC8BD81EB1}" dt="2022-11-14T22:28:36.166" v="371" actId="1076"/>
          <ac:spMkLst>
            <pc:docMk/>
            <pc:sldMk cId="2351389539" sldId="499"/>
            <ac:spMk id="17" creationId="{948B5EEF-D468-ABDD-C067-AB84856CFBEF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23"/>
          <ac:spMkLst>
            <pc:docMk/>
            <pc:sldMk cId="2351389539" sldId="499"/>
            <ac:spMk id="19" creationId="{FF456F18-0A7A-75C0-3FAE-01CF65424078}"/>
          </ac:spMkLst>
        </pc:spChg>
        <pc:spChg chg="add mod">
          <ac:chgData name="Emily Ge" userId="S::nx307619@uw.edu::6d468ae1-4668-42de-91d4-40fa1d72543d" providerId="AD" clId="Web-{A82567FE-ACF3-E524-18CC-B3FC8BD81EB1}" dt="2022-11-14T22:28:24.384" v="346" actId="1076"/>
          <ac:spMkLst>
            <pc:docMk/>
            <pc:sldMk cId="2351389539" sldId="499"/>
            <ac:spMk id="26" creationId="{A951AE91-F70A-3CB4-E9FD-3DF521793A84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40"/>
          <ac:spMkLst>
            <pc:docMk/>
            <pc:sldMk cId="2351389539" sldId="499"/>
            <ac:spMk id="28" creationId="{1DF75ED9-9B03-224B-7FAD-4AB14A286E4F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9"/>
          <ac:spMkLst>
            <pc:docMk/>
            <pc:sldMk cId="2351389539" sldId="499"/>
            <ac:spMk id="29" creationId="{A62B3DE7-84BE-97FB-E15B-845EEB420F29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8"/>
          <ac:spMkLst>
            <pc:docMk/>
            <pc:sldMk cId="2351389539" sldId="499"/>
            <ac:spMk id="34" creationId="{0EF301D7-28B1-0C83-09EA-26E1B0548D38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7"/>
          <ac:spMkLst>
            <pc:docMk/>
            <pc:sldMk cId="2351389539" sldId="499"/>
            <ac:spMk id="35" creationId="{C6FEE3B3-5323-5BC5-9C46-4A5891A57440}"/>
          </ac:spMkLst>
        </pc:spChg>
        <pc:spChg chg="add mod">
          <ac:chgData name="Emily Ge" userId="S::nx307619@uw.edu::6d468ae1-4668-42de-91d4-40fa1d72543d" providerId="AD" clId="Web-{A82567FE-ACF3-E524-18CC-B3FC8BD81EB1}" dt="2022-11-14T22:28:24.399" v="347" actId="1076"/>
          <ac:spMkLst>
            <pc:docMk/>
            <pc:sldMk cId="2351389539" sldId="499"/>
            <ac:spMk id="39" creationId="{E943CDD4-B383-FDF3-6DF5-1EC18300FCF1}"/>
          </ac:spMkLst>
        </pc:spChg>
        <pc:spChg chg="del mod">
          <ac:chgData name="Emily Ge" userId="S::nx307619@uw.edu::6d468ae1-4668-42de-91d4-40fa1d72543d" providerId="AD" clId="Web-{A82567FE-ACF3-E524-18CC-B3FC8BD81EB1}" dt="2022-11-14T22:26:16.438" v="244"/>
          <ac:spMkLst>
            <pc:docMk/>
            <pc:sldMk cId="2351389539" sldId="499"/>
            <ac:spMk id="40" creationId="{B76A6FC0-B35F-2C42-6A8E-DE8FDDE982B2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6"/>
          <ac:spMkLst>
            <pc:docMk/>
            <pc:sldMk cId="2351389539" sldId="499"/>
            <ac:spMk id="41" creationId="{18352BF7-6545-7648-5523-3689B9C6DE7A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5"/>
          <ac:spMkLst>
            <pc:docMk/>
            <pc:sldMk cId="2351389539" sldId="499"/>
            <ac:spMk id="43" creationId="{0E5CB6F7-3985-B6A8-5961-B22042EE0511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4"/>
          <ac:spMkLst>
            <pc:docMk/>
            <pc:sldMk cId="2351389539" sldId="499"/>
            <ac:spMk id="44" creationId="{AF764D54-A239-A082-B1B2-941F080D71CF}"/>
          </ac:spMkLst>
        </pc:spChg>
        <pc:spChg chg="add mod">
          <ac:chgData name="Emily Ge" userId="S::nx307619@uw.edu::6d468ae1-4668-42de-91d4-40fa1d72543d" providerId="AD" clId="Web-{A82567FE-ACF3-E524-18CC-B3FC8BD81EB1}" dt="2022-11-14T22:28:24.399" v="348" actId="1076"/>
          <ac:spMkLst>
            <pc:docMk/>
            <pc:sldMk cId="2351389539" sldId="499"/>
            <ac:spMk id="45" creationId="{F5E93CD3-F1EE-F6DC-9CD1-CBA79E1866A2}"/>
          </ac:spMkLst>
        </pc:spChg>
        <pc:spChg chg="add mod">
          <ac:chgData name="Emily Ge" userId="S::nx307619@uw.edu::6d468ae1-4668-42de-91d4-40fa1d72543d" providerId="AD" clId="Web-{A82567FE-ACF3-E524-18CC-B3FC8BD81EB1}" dt="2022-11-14T22:28:24.415" v="349" actId="1076"/>
          <ac:spMkLst>
            <pc:docMk/>
            <pc:sldMk cId="2351389539" sldId="499"/>
            <ac:spMk id="47" creationId="{C87430A0-562D-5DDF-A5C8-EC5D8DBD4378}"/>
          </ac:spMkLst>
        </pc:spChg>
        <pc:spChg chg="add mod">
          <ac:chgData name="Emily Ge" userId="S::nx307619@uw.edu::6d468ae1-4668-42de-91d4-40fa1d72543d" providerId="AD" clId="Web-{A82567FE-ACF3-E524-18CC-B3FC8BD81EB1}" dt="2022-11-14T22:28:24.415" v="350" actId="1076"/>
          <ac:spMkLst>
            <pc:docMk/>
            <pc:sldMk cId="2351389539" sldId="499"/>
            <ac:spMk id="49" creationId="{75FCBA10-A06A-0ACD-A3A3-BFEEDFABD1C3}"/>
          </ac:spMkLst>
        </pc:spChg>
        <pc:spChg chg="add mod">
          <ac:chgData name="Emily Ge" userId="S::nx307619@uw.edu::6d468ae1-4668-42de-91d4-40fa1d72543d" providerId="AD" clId="Web-{A82567FE-ACF3-E524-18CC-B3FC8BD81EB1}" dt="2022-11-14T22:30:23.375" v="394" actId="1076"/>
          <ac:spMkLst>
            <pc:docMk/>
            <pc:sldMk cId="2351389539" sldId="499"/>
            <ac:spMk id="53" creationId="{C4ED2C78-8647-33BB-1AFA-F88B37591DB7}"/>
          </ac:spMkLst>
        </pc:spChg>
        <pc:spChg chg="add mod">
          <ac:chgData name="Emily Ge" userId="S::nx307619@uw.edu::6d468ae1-4668-42de-91d4-40fa1d72543d" providerId="AD" clId="Web-{A82567FE-ACF3-E524-18CC-B3FC8BD81EB1}" dt="2022-11-14T22:28:24.446" v="354" actId="1076"/>
          <ac:spMkLst>
            <pc:docMk/>
            <pc:sldMk cId="2351389539" sldId="499"/>
            <ac:spMk id="57" creationId="{4225AC59-1D75-2940-C1EA-E6F95A04B95A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3"/>
          <ac:spMkLst>
            <pc:docMk/>
            <pc:sldMk cId="2351389539" sldId="499"/>
            <ac:spMk id="58" creationId="{D8DB3FF4-683E-44DF-AF7E-2BE5E32BD870}"/>
          </ac:spMkLst>
        </pc:spChg>
        <pc:spChg chg="del">
          <ac:chgData name="Emily Ge" userId="S::nx307619@uw.edu::6d468ae1-4668-42de-91d4-40fa1d72543d" providerId="AD" clId="Web-{A82567FE-ACF3-E524-18CC-B3FC8BD81EB1}" dt="2022-11-14T22:26:08.594" v="232"/>
          <ac:spMkLst>
            <pc:docMk/>
            <pc:sldMk cId="2351389539" sldId="499"/>
            <ac:spMk id="60" creationId="{1CE12907-BE21-4E08-8765-AA9D3E0B11D3}"/>
          </ac:spMkLst>
        </pc:spChg>
        <pc:spChg chg="add mod">
          <ac:chgData name="Emily Ge" userId="S::nx307619@uw.edu::6d468ae1-4668-42de-91d4-40fa1d72543d" providerId="AD" clId="Web-{A82567FE-ACF3-E524-18CC-B3FC8BD81EB1}" dt="2022-11-14T22:28:24.446" v="356" actId="1076"/>
          <ac:spMkLst>
            <pc:docMk/>
            <pc:sldMk cId="2351389539" sldId="499"/>
            <ac:spMk id="63" creationId="{8A73758E-BDF1-AAEA-24A7-D0620D76E769}"/>
          </ac:spMkLst>
        </pc:spChg>
        <pc:spChg chg="add mod">
          <ac:chgData name="Emily Ge" userId="S::nx307619@uw.edu::6d468ae1-4668-42de-91d4-40fa1d72543d" providerId="AD" clId="Web-{A82567FE-ACF3-E524-18CC-B3FC8BD81EB1}" dt="2022-11-14T22:30:34.282" v="396" actId="1076"/>
          <ac:spMkLst>
            <pc:docMk/>
            <pc:sldMk cId="2351389539" sldId="499"/>
            <ac:spMk id="67" creationId="{A38C5BFA-ECBA-19F0-4499-A0F6F0D1262D}"/>
          </ac:spMkLst>
        </pc:spChg>
        <pc:spChg chg="add mod">
          <ac:chgData name="Emily Ge" userId="S::nx307619@uw.edu::6d468ae1-4668-42de-91d4-40fa1d72543d" providerId="AD" clId="Web-{A82567FE-ACF3-E524-18CC-B3FC8BD81EB1}" dt="2022-11-14T22:43:24.610" v="479"/>
          <ac:spMkLst>
            <pc:docMk/>
            <pc:sldMk cId="2351389539" sldId="499"/>
            <ac:spMk id="87" creationId="{0347CD04-B572-789C-A35F-BB761DE84A63}"/>
          </ac:spMkLst>
        </pc:spChg>
        <pc:spChg chg="add del mod">
          <ac:chgData name="Emily Ge" userId="S::nx307619@uw.edu::6d468ae1-4668-42de-91d4-40fa1d72543d" providerId="AD" clId="Web-{A82567FE-ACF3-E524-18CC-B3FC8BD81EB1}" dt="2022-11-14T22:26:42.659" v="307"/>
          <ac:spMkLst>
            <pc:docMk/>
            <pc:sldMk cId="2351389539" sldId="499"/>
            <ac:spMk id="89" creationId="{F2F52BA0-01CD-E36A-3B78-ACE9D72CE54D}"/>
          </ac:spMkLst>
        </pc:spChg>
        <pc:spChg chg="add mod">
          <ac:chgData name="Emily Ge" userId="S::nx307619@uw.edu::6d468ae1-4668-42de-91d4-40fa1d72543d" providerId="AD" clId="Web-{A82567FE-ACF3-E524-18CC-B3FC8BD81EB1}" dt="2022-11-14T22:43:24.610" v="480"/>
          <ac:spMkLst>
            <pc:docMk/>
            <pc:sldMk cId="2351389539" sldId="499"/>
            <ac:spMk id="91" creationId="{4BCEA323-3CB0-F978-665A-6E67B8D8A75A}"/>
          </ac:spMkLst>
        </pc:spChg>
        <pc:spChg chg="add del mod">
          <ac:chgData name="Emily Ge" userId="S::nx307619@uw.edu::6d468ae1-4668-42de-91d4-40fa1d72543d" providerId="AD" clId="Web-{A82567FE-ACF3-E524-18CC-B3FC8BD81EB1}" dt="2022-11-14T22:26:44.081" v="308"/>
          <ac:spMkLst>
            <pc:docMk/>
            <pc:sldMk cId="2351389539" sldId="499"/>
            <ac:spMk id="93" creationId="{A1E4470C-2F95-8FC8-8E36-1C4837EE0BB3}"/>
          </ac:spMkLst>
        </pc:spChg>
        <pc:spChg chg="add mod">
          <ac:chgData name="Emily Ge" userId="S::nx307619@uw.edu::6d468ae1-4668-42de-91d4-40fa1d72543d" providerId="AD" clId="Web-{A82567FE-ACF3-E524-18CC-B3FC8BD81EB1}" dt="2022-11-14T22:43:30.313" v="484" actId="1076"/>
          <ac:spMkLst>
            <pc:docMk/>
            <pc:sldMk cId="2351389539" sldId="499"/>
            <ac:spMk id="95" creationId="{F4B554A6-917E-0690-885E-CCBDC8CDBAFC}"/>
          </ac:spMkLst>
        </pc:spChg>
        <pc:spChg chg="add del mod">
          <ac:chgData name="Emily Ge" userId="S::nx307619@uw.edu::6d468ae1-4668-42de-91d4-40fa1d72543d" providerId="AD" clId="Web-{A82567FE-ACF3-E524-18CC-B3FC8BD81EB1}" dt="2022-11-14T22:26:45.909" v="309"/>
          <ac:spMkLst>
            <pc:docMk/>
            <pc:sldMk cId="2351389539" sldId="499"/>
            <ac:spMk id="97" creationId="{74AC933F-6827-9E14-2B48-1138A62B3196}"/>
          </ac:spMkLst>
        </pc:spChg>
        <pc:spChg chg="add mod">
          <ac:chgData name="Emily Ge" userId="S::nx307619@uw.edu::6d468ae1-4668-42de-91d4-40fa1d72543d" providerId="AD" clId="Web-{A82567FE-ACF3-E524-18CC-B3FC8BD81EB1}" dt="2022-11-14T22:43:40.501" v="489" actId="20577"/>
          <ac:spMkLst>
            <pc:docMk/>
            <pc:sldMk cId="2351389539" sldId="499"/>
            <ac:spMk id="99" creationId="{95E41802-6096-C0CB-36F0-02BD3B29F13E}"/>
          </ac:spMkLst>
        </pc:spChg>
        <pc:spChg chg="add del mod">
          <ac:chgData name="Emily Ge" userId="S::nx307619@uw.edu::6d468ae1-4668-42de-91d4-40fa1d72543d" providerId="AD" clId="Web-{A82567FE-ACF3-E524-18CC-B3FC8BD81EB1}" dt="2022-11-14T22:26:49.097" v="311"/>
          <ac:spMkLst>
            <pc:docMk/>
            <pc:sldMk cId="2351389539" sldId="499"/>
            <ac:spMk id="101" creationId="{A1685728-CD33-774B-B095-5E61D575518E}"/>
          </ac:spMkLst>
        </pc:spChg>
        <pc:spChg chg="add mod">
          <ac:chgData name="Emily Ge" userId="S::nx307619@uw.edu::6d468ae1-4668-42de-91d4-40fa1d72543d" providerId="AD" clId="Web-{A82567FE-ACF3-E524-18CC-B3FC8BD81EB1}" dt="2022-11-14T22:43:38.689" v="487" actId="1076"/>
          <ac:spMkLst>
            <pc:docMk/>
            <pc:sldMk cId="2351389539" sldId="499"/>
            <ac:spMk id="103" creationId="{9202976F-5B80-FB41-98FA-87DF24603499}"/>
          </ac:spMkLst>
        </pc:spChg>
        <pc:spChg chg="add del mod">
          <ac:chgData name="Emily Ge" userId="S::nx307619@uw.edu::6d468ae1-4668-42de-91d4-40fa1d72543d" providerId="AD" clId="Web-{A82567FE-ACF3-E524-18CC-B3FC8BD81EB1}" dt="2022-11-14T22:26:47.331" v="310"/>
          <ac:spMkLst>
            <pc:docMk/>
            <pc:sldMk cId="2351389539" sldId="499"/>
            <ac:spMk id="105" creationId="{4F6224F5-3268-DA03-EE32-A39E2EAA57C9}"/>
          </ac:spMkLst>
        </pc:spChg>
        <pc:grpChg chg="mod">
          <ac:chgData name="Emily Ge" userId="S::nx307619@uw.edu::6d468ae1-4668-42de-91d4-40fa1d72543d" providerId="AD" clId="Web-{A82567FE-ACF3-E524-18CC-B3FC8BD81EB1}" dt="2022-11-14T22:28:30.040" v="370" actId="1076"/>
          <ac:grpSpMkLst>
            <pc:docMk/>
            <pc:sldMk cId="2351389539" sldId="499"/>
            <ac:grpSpMk id="3" creationId="{9364AC9F-2333-2051-6015-9BE51463BACB}"/>
          </ac:grpSpMkLst>
        </pc:grpChg>
        <pc:grpChg chg="del">
          <ac:chgData name="Emily Ge" userId="S::nx307619@uw.edu::6d468ae1-4668-42de-91d4-40fa1d72543d" providerId="AD" clId="Web-{A82567FE-ACF3-E524-18CC-B3FC8BD81EB1}" dt="2022-11-14T22:26:08.594" v="220"/>
          <ac:grpSpMkLst>
            <pc:docMk/>
            <pc:sldMk cId="2351389539" sldId="499"/>
            <ac:grpSpMk id="12" creationId="{C9A2D506-3916-2323-1AEB-F50066BC21CF}"/>
          </ac:grpSpMkLst>
        </pc:grpChg>
        <pc:grpChg chg="del">
          <ac:chgData name="Emily Ge" userId="S::nx307619@uw.edu::6d468ae1-4668-42de-91d4-40fa1d72543d" providerId="AD" clId="Web-{A82567FE-ACF3-E524-18CC-B3FC8BD81EB1}" dt="2022-11-14T22:26:08.594" v="219"/>
          <ac:grpSpMkLst>
            <pc:docMk/>
            <pc:sldMk cId="2351389539" sldId="499"/>
            <ac:grpSpMk id="21" creationId="{7C65F641-F4EA-2EAF-B090-B3334EBA4BDB}"/>
          </ac:grpSpMkLst>
        </pc:grpChg>
        <pc:grpChg chg="del">
          <ac:chgData name="Emily Ge" userId="S::nx307619@uw.edu::6d468ae1-4668-42de-91d4-40fa1d72543d" providerId="AD" clId="Web-{A82567FE-ACF3-E524-18CC-B3FC8BD81EB1}" dt="2022-11-14T22:26:08.594" v="221"/>
          <ac:grpSpMkLst>
            <pc:docMk/>
            <pc:sldMk cId="2351389539" sldId="499"/>
            <ac:grpSpMk id="22" creationId="{5C749241-6BCC-A9C9-E329-CEB7F3AFF6FC}"/>
          </ac:grpSpMkLst>
        </pc:grpChg>
        <pc:grpChg chg="del">
          <ac:chgData name="Emily Ge" userId="S::nx307619@uw.edu::6d468ae1-4668-42de-91d4-40fa1d72543d" providerId="AD" clId="Web-{A82567FE-ACF3-E524-18CC-B3FC8BD81EB1}" dt="2022-11-14T22:26:08.594" v="218"/>
          <ac:grpSpMkLst>
            <pc:docMk/>
            <pc:sldMk cId="2351389539" sldId="499"/>
            <ac:grpSpMk id="30" creationId="{7AAC2906-183F-4BCE-6193-7012648FD755}"/>
          </ac:grpSpMkLst>
        </pc:grpChg>
        <pc:grpChg chg="del">
          <ac:chgData name="Emily Ge" userId="S::nx307619@uw.edu::6d468ae1-4668-42de-91d4-40fa1d72543d" providerId="AD" clId="Web-{A82567FE-ACF3-E524-18CC-B3FC8BD81EB1}" dt="2022-11-14T22:26:08.594" v="217"/>
          <ac:grpSpMkLst>
            <pc:docMk/>
            <pc:sldMk cId="2351389539" sldId="499"/>
            <ac:grpSpMk id="33" creationId="{AFA5D46F-8DFE-7444-A86A-79476D76B8E6}"/>
          </ac:grpSpMkLst>
        </pc:grpChg>
        <pc:picChg chg="del">
          <ac:chgData name="Emily Ge" userId="S::nx307619@uw.edu::6d468ae1-4668-42de-91d4-40fa1d72543d" providerId="AD" clId="Web-{A82567FE-ACF3-E524-18CC-B3FC8BD81EB1}" dt="2022-11-14T22:26:08.594" v="230"/>
          <ac:picMkLst>
            <pc:docMk/>
            <pc:sldMk cId="2351389539" sldId="499"/>
            <ac:picMk id="4" creationId="{E54B2271-8258-500A-EB36-C3B27D7EFC3E}"/>
          </ac:picMkLst>
        </pc:picChg>
        <pc:picChg chg="del">
          <ac:chgData name="Emily Ge" userId="S::nx307619@uw.edu::6d468ae1-4668-42de-91d4-40fa1d72543d" providerId="AD" clId="Web-{A82567FE-ACF3-E524-18CC-B3FC8BD81EB1}" dt="2022-11-14T22:26:08.594" v="228"/>
          <ac:picMkLst>
            <pc:docMk/>
            <pc:sldMk cId="2351389539" sldId="499"/>
            <ac:picMk id="8" creationId="{02489D30-1361-9945-7A36-F9A1978646C4}"/>
          </ac:picMkLst>
        </pc:picChg>
        <pc:picChg chg="del">
          <ac:chgData name="Emily Ge" userId="S::nx307619@uw.edu::6d468ae1-4668-42de-91d4-40fa1d72543d" providerId="AD" clId="Web-{A82567FE-ACF3-E524-18CC-B3FC8BD81EB1}" dt="2022-11-14T22:26:08.594" v="225"/>
          <ac:picMkLst>
            <pc:docMk/>
            <pc:sldMk cId="2351389539" sldId="499"/>
            <ac:picMk id="15" creationId="{9CB960BD-E8A6-F710-F28E-2F6A4D0D3834}"/>
          </ac:picMkLst>
        </pc:picChg>
        <pc:picChg chg="del">
          <ac:chgData name="Emily Ge" userId="S::nx307619@uw.edu::6d468ae1-4668-42de-91d4-40fa1d72543d" providerId="AD" clId="Web-{A82567FE-ACF3-E524-18CC-B3FC8BD81EB1}" dt="2022-11-14T22:26:08.594" v="224"/>
          <ac:picMkLst>
            <pc:docMk/>
            <pc:sldMk cId="2351389539" sldId="499"/>
            <ac:picMk id="16" creationId="{DE535D11-A759-7EA0-3BE7-1567182D459C}"/>
          </ac:picMkLst>
        </pc:picChg>
        <pc:picChg chg="del">
          <ac:chgData name="Emily Ge" userId="S::nx307619@uw.edu::6d468ae1-4668-42de-91d4-40fa1d72543d" providerId="AD" clId="Web-{A82567FE-ACF3-E524-18CC-B3FC8BD81EB1}" dt="2022-11-14T22:26:08.594" v="222"/>
          <ac:picMkLst>
            <pc:docMk/>
            <pc:sldMk cId="2351389539" sldId="499"/>
            <ac:picMk id="18" creationId="{9A4A27E5-11ED-14AF-9F16-4CC1042614A4}"/>
          </ac:picMkLst>
        </pc:picChg>
        <pc:picChg chg="add mod">
          <ac:chgData name="Emily Ge" userId="S::nx307619@uw.edu::6d468ae1-4668-42de-91d4-40fa1d72543d" providerId="AD" clId="Web-{A82567FE-ACF3-E524-18CC-B3FC8BD81EB1}" dt="2022-11-14T22:42:48.951" v="478" actId="1076"/>
          <ac:picMkLst>
            <pc:docMk/>
            <pc:sldMk cId="2351389539" sldId="499"/>
            <ac:picMk id="77" creationId="{86FEE6E4-0A21-E4D2-D8DF-91112D641429}"/>
          </ac:picMkLst>
        </pc:picChg>
        <pc:picChg chg="add mod">
          <ac:chgData name="Emily Ge" userId="S::nx307619@uw.edu::6d468ae1-4668-42de-91d4-40fa1d72543d" providerId="AD" clId="Web-{A82567FE-ACF3-E524-18CC-B3FC8BD81EB1}" dt="2022-11-14T22:28:24.477" v="361" actId="1076"/>
          <ac:picMkLst>
            <pc:docMk/>
            <pc:sldMk cId="2351389539" sldId="499"/>
            <ac:picMk id="79" creationId="{1BDE9C44-7A95-67F8-9C37-2F5F4C38691C}"/>
          </ac:picMkLst>
        </pc:picChg>
        <pc:picChg chg="add mod">
          <ac:chgData name="Emily Ge" userId="S::nx307619@uw.edu::6d468ae1-4668-42de-91d4-40fa1d72543d" providerId="AD" clId="Web-{A82567FE-ACF3-E524-18CC-B3FC8BD81EB1}" dt="2022-11-14T22:42:29.841" v="474" actId="1076"/>
          <ac:picMkLst>
            <pc:docMk/>
            <pc:sldMk cId="2351389539" sldId="499"/>
            <ac:picMk id="81" creationId="{08FF00EB-1F1B-D84B-69C3-632FD4F721BB}"/>
          </ac:picMkLst>
        </pc:picChg>
        <pc:picChg chg="add mod">
          <ac:chgData name="Emily Ge" userId="S::nx307619@uw.edu::6d468ae1-4668-42de-91d4-40fa1d72543d" providerId="AD" clId="Web-{A82567FE-ACF3-E524-18CC-B3FC8BD81EB1}" dt="2022-11-14T22:31:20.160" v="400" actId="1076"/>
          <ac:picMkLst>
            <pc:docMk/>
            <pc:sldMk cId="2351389539" sldId="499"/>
            <ac:picMk id="83" creationId="{C181A92A-9A92-B06C-7E2A-231502B391AC}"/>
          </ac:picMkLst>
        </pc:picChg>
        <pc:picChg chg="add mod">
          <ac:chgData name="Emily Ge" userId="S::nx307619@uw.edu::6d468ae1-4668-42de-91d4-40fa1d72543d" providerId="AD" clId="Web-{A82567FE-ACF3-E524-18CC-B3FC8BD81EB1}" dt="2022-11-14T22:42:13.355" v="470" actId="1076"/>
          <ac:picMkLst>
            <pc:docMk/>
            <pc:sldMk cId="2351389539" sldId="499"/>
            <ac:picMk id="85" creationId="{50380A54-E24B-90EE-0301-4FF9A46C616D}"/>
          </ac:picMkLst>
        </pc:picChg>
        <pc:cxnChg chg="add mod">
          <ac:chgData name="Emily Ge" userId="S::nx307619@uw.edu::6d468ae1-4668-42de-91d4-40fa1d72543d" providerId="AD" clId="Web-{A82567FE-ACF3-E524-18CC-B3FC8BD81EB1}" dt="2022-11-14T22:28:24.415" v="351" actId="1076"/>
          <ac:cxnSpMkLst>
            <pc:docMk/>
            <pc:sldMk cId="2351389539" sldId="499"/>
            <ac:cxnSpMk id="51" creationId="{3F91841F-4339-A39C-8DF1-DCC79582A5F2}"/>
          </ac:cxnSpMkLst>
        </pc:cxnChg>
        <pc:cxnChg chg="add mod">
          <ac:chgData name="Emily Ge" userId="S::nx307619@uw.edu::6d468ae1-4668-42de-91d4-40fa1d72543d" providerId="AD" clId="Web-{A82567FE-ACF3-E524-18CC-B3FC8BD81EB1}" dt="2022-11-14T22:30:23.391" v="395" actId="1076"/>
          <ac:cxnSpMkLst>
            <pc:docMk/>
            <pc:sldMk cId="2351389539" sldId="499"/>
            <ac:cxnSpMk id="55" creationId="{1FF36DFC-1610-E82D-8044-1C8E0C672555}"/>
          </ac:cxnSpMkLst>
        </pc:cxnChg>
        <pc:cxnChg chg="add mod">
          <ac:chgData name="Emily Ge" userId="S::nx307619@uw.edu::6d468ae1-4668-42de-91d4-40fa1d72543d" providerId="AD" clId="Web-{A82567FE-ACF3-E524-18CC-B3FC8BD81EB1}" dt="2022-11-14T22:29:33.028" v="382" actId="1076"/>
          <ac:cxnSpMkLst>
            <pc:docMk/>
            <pc:sldMk cId="2351389539" sldId="499"/>
            <ac:cxnSpMk id="61" creationId="{A566FC20-B948-0EA2-5139-EAF158DD81D0}"/>
          </ac:cxnSpMkLst>
        </pc:cxnChg>
        <pc:cxnChg chg="add mod">
          <ac:chgData name="Emily Ge" userId="S::nx307619@uw.edu::6d468ae1-4668-42de-91d4-40fa1d72543d" providerId="AD" clId="Web-{A82567FE-ACF3-E524-18CC-B3FC8BD81EB1}" dt="2022-11-14T22:28:24.462" v="357" actId="1076"/>
          <ac:cxnSpMkLst>
            <pc:docMk/>
            <pc:sldMk cId="2351389539" sldId="499"/>
            <ac:cxnSpMk id="65" creationId="{65AA5393-370D-CF44-82DF-CE49FACA47F1}"/>
          </ac:cxnSpMkLst>
        </pc:cxnChg>
        <pc:cxnChg chg="add mod">
          <ac:chgData name="Emily Ge" userId="S::nx307619@uw.edu::6d468ae1-4668-42de-91d4-40fa1d72543d" providerId="AD" clId="Web-{A82567FE-ACF3-E524-18CC-B3FC8BD81EB1}" dt="2022-11-14T22:30:34.282" v="397" actId="1076"/>
          <ac:cxnSpMkLst>
            <pc:docMk/>
            <pc:sldMk cId="2351389539" sldId="499"/>
            <ac:cxnSpMk id="69" creationId="{567A532D-C7CD-6619-CA22-C6FED27185C3}"/>
          </ac:cxnSpMkLst>
        </pc:cxnChg>
      </pc:sldChg>
      <pc:sldChg chg="add del replId">
        <pc:chgData name="Emily Ge" userId="S::nx307619@uw.edu::6d468ae1-4668-42de-91d4-40fa1d72543d" providerId="AD" clId="Web-{A82567FE-ACF3-E524-18CC-B3FC8BD81EB1}" dt="2022-11-14T22:25:33.733" v="214"/>
        <pc:sldMkLst>
          <pc:docMk/>
          <pc:sldMk cId="3847557614" sldId="499"/>
        </pc:sldMkLst>
      </pc:sldChg>
      <pc:sldChg chg="addSp delSp modSp add ord replId addCm">
        <pc:chgData name="Emily Ge" userId="S::nx307619@uw.edu::6d468ae1-4668-42de-91d4-40fa1d72543d" providerId="AD" clId="Web-{A82567FE-ACF3-E524-18CC-B3FC8BD81EB1}" dt="2022-11-14T22:37:47.527" v="443"/>
        <pc:sldMkLst>
          <pc:docMk/>
          <pc:sldMk cId="1289766398" sldId="500"/>
        </pc:sldMkLst>
        <pc:spChg chg="mod">
          <ac:chgData name="Emily Ge" userId="S::nx307619@uw.edu::6d468ae1-4668-42de-91d4-40fa1d72543d" providerId="AD" clId="Web-{A82567FE-ACF3-E524-18CC-B3FC8BD81EB1}" dt="2022-11-14T22:34:28.593" v="418" actId="1076"/>
          <ac:spMkLst>
            <pc:docMk/>
            <pc:sldMk cId="1289766398" sldId="500"/>
            <ac:spMk id="2" creationId="{A68CBDBD-8FEF-8FFB-3EC0-47982C8981CD}"/>
          </ac:spMkLst>
        </pc:spChg>
        <pc:spChg chg="del">
          <ac:chgData name="Emily Ge" userId="S::nx307619@uw.edu::6d468ae1-4668-42de-91d4-40fa1d72543d" providerId="AD" clId="Web-{A82567FE-ACF3-E524-18CC-B3FC8BD81EB1}" dt="2022-11-14T22:34:03.873" v="414"/>
          <ac:spMkLst>
            <pc:docMk/>
            <pc:sldMk cId="1289766398" sldId="500"/>
            <ac:spMk id="4" creationId="{68DA441E-A01D-4207-AA21-1D96F36DE32F}"/>
          </ac:spMkLst>
        </pc:spChg>
        <pc:spChg chg="mod">
          <ac:chgData name="Emily Ge" userId="S::nx307619@uw.edu::6d468ae1-4668-42de-91d4-40fa1d72543d" providerId="AD" clId="Web-{A82567FE-ACF3-E524-18CC-B3FC8BD81EB1}" dt="2022-11-14T22:36:17.068" v="440"/>
          <ac:spMkLst>
            <pc:docMk/>
            <pc:sldMk cId="1289766398" sldId="500"/>
            <ac:spMk id="5" creationId="{56D5AFBE-7B92-3773-6412-AB110CD1007D}"/>
          </ac:spMkLst>
        </pc:spChg>
        <pc:spChg chg="mod">
          <ac:chgData name="Emily Ge" userId="S::nx307619@uw.edu::6d468ae1-4668-42de-91d4-40fa1d72543d" providerId="AD" clId="Web-{A82567FE-ACF3-E524-18CC-B3FC8BD81EB1}" dt="2022-11-14T22:35:09.345" v="425"/>
          <ac:spMkLst>
            <pc:docMk/>
            <pc:sldMk cId="1289766398" sldId="500"/>
            <ac:spMk id="6" creationId="{8EAE45CC-654A-8CF6-95D8-4E03B96C919F}"/>
          </ac:spMkLst>
        </pc:spChg>
        <pc:spChg chg="mod">
          <ac:chgData name="Emily Ge" userId="S::nx307619@uw.edu::6d468ae1-4668-42de-91d4-40fa1d72543d" providerId="AD" clId="Web-{A82567FE-ACF3-E524-18CC-B3FC8BD81EB1}" dt="2022-11-14T22:35:09.424" v="426"/>
          <ac:spMkLst>
            <pc:docMk/>
            <pc:sldMk cId="1289766398" sldId="500"/>
            <ac:spMk id="7" creationId="{66BF5A3D-015D-182F-A69B-7EF284B3A028}"/>
          </ac:spMkLst>
        </pc:spChg>
        <pc:spChg chg="mod">
          <ac:chgData name="Emily Ge" userId="S::nx307619@uw.edu::6d468ae1-4668-42de-91d4-40fa1d72543d" providerId="AD" clId="Web-{A82567FE-ACF3-E524-18CC-B3FC8BD81EB1}" dt="2022-11-14T22:34:43.438" v="423"/>
          <ac:spMkLst>
            <pc:docMk/>
            <pc:sldMk cId="1289766398" sldId="500"/>
            <ac:spMk id="13" creationId="{8B09542B-943F-D7A0-F1AF-EA3FDC16BE14}"/>
          </ac:spMkLst>
        </pc:spChg>
        <pc:spChg chg="mod">
          <ac:chgData name="Emily Ge" userId="S::nx307619@uw.edu::6d468ae1-4668-42de-91d4-40fa1d72543d" providerId="AD" clId="Web-{A82567FE-ACF3-E524-18CC-B3FC8BD81EB1}" dt="2022-11-14T22:34:43.500" v="424"/>
          <ac:spMkLst>
            <pc:docMk/>
            <pc:sldMk cId="1289766398" sldId="500"/>
            <ac:spMk id="14" creationId="{E7205DE6-4A85-3B29-25C8-26208D1A9E3A}"/>
          </ac:spMkLst>
        </pc:spChg>
        <pc:spChg chg="mod">
          <ac:chgData name="Emily Ge" userId="S::nx307619@uw.edu::6d468ae1-4668-42de-91d4-40fa1d72543d" providerId="AD" clId="Web-{A82567FE-ACF3-E524-18CC-B3FC8BD81EB1}" dt="2022-11-14T22:34:43.297" v="421"/>
          <ac:spMkLst>
            <pc:docMk/>
            <pc:sldMk cId="1289766398" sldId="500"/>
            <ac:spMk id="16" creationId="{88A845D2-AA5F-272E-E3B7-4BA8B66F18C6}"/>
          </ac:spMkLst>
        </pc:spChg>
        <pc:spChg chg="mod">
          <ac:chgData name="Emily Ge" userId="S::nx307619@uw.edu::6d468ae1-4668-42de-91d4-40fa1d72543d" providerId="AD" clId="Web-{A82567FE-ACF3-E524-18CC-B3FC8BD81EB1}" dt="2022-11-14T22:34:43.360" v="422"/>
          <ac:spMkLst>
            <pc:docMk/>
            <pc:sldMk cId="1289766398" sldId="500"/>
            <ac:spMk id="18" creationId="{325EE32D-5C8F-CD3A-324E-3821101DC4DC}"/>
          </ac:spMkLst>
        </pc:spChg>
        <pc:spChg chg="mod">
          <ac:chgData name="Emily Ge" userId="S::nx307619@uw.edu::6d468ae1-4668-42de-91d4-40fa1d72543d" providerId="AD" clId="Web-{A82567FE-ACF3-E524-18CC-B3FC8BD81EB1}" dt="2022-11-14T22:34:43.156" v="419"/>
          <ac:spMkLst>
            <pc:docMk/>
            <pc:sldMk cId="1289766398" sldId="500"/>
            <ac:spMk id="20" creationId="{5149C095-C1CD-D1FA-EB7C-DDBFB00C9DE9}"/>
          </ac:spMkLst>
        </pc:spChg>
        <pc:spChg chg="mod">
          <ac:chgData name="Emily Ge" userId="S::nx307619@uw.edu::6d468ae1-4668-42de-91d4-40fa1d72543d" providerId="AD" clId="Web-{A82567FE-ACF3-E524-18CC-B3FC8BD81EB1}" dt="2022-11-14T22:34:43.235" v="420"/>
          <ac:spMkLst>
            <pc:docMk/>
            <pc:sldMk cId="1289766398" sldId="500"/>
            <ac:spMk id="22" creationId="{6E26EFE1-5EEB-B5FE-3DD3-E3DEE3F15C37}"/>
          </ac:spMkLst>
        </pc:spChg>
        <pc:grpChg chg="del">
          <ac:chgData name="Emily Ge" userId="S::nx307619@uw.edu::6d468ae1-4668-42de-91d4-40fa1d72543d" providerId="AD" clId="Web-{A82567FE-ACF3-E524-18CC-B3FC8BD81EB1}" dt="2022-11-14T22:35:24.628" v="429"/>
          <ac:grpSpMkLst>
            <pc:docMk/>
            <pc:sldMk cId="1289766398" sldId="500"/>
            <ac:grpSpMk id="17" creationId="{979DAF6F-02A1-814A-D28D-7C456D27368E}"/>
          </ac:grpSpMkLst>
        </pc:grpChg>
        <pc:grpChg chg="del">
          <ac:chgData name="Emily Ge" userId="S::nx307619@uw.edu::6d468ae1-4668-42de-91d4-40fa1d72543d" providerId="AD" clId="Web-{A82567FE-ACF3-E524-18CC-B3FC8BD81EB1}" dt="2022-11-14T22:35:27.612" v="431"/>
          <ac:grpSpMkLst>
            <pc:docMk/>
            <pc:sldMk cId="1289766398" sldId="500"/>
            <ac:grpSpMk id="21" creationId="{1056BEAB-D42B-CCF3-26F6-7E67FF77DD82}"/>
          </ac:grpSpMkLst>
        </pc:grpChg>
        <pc:grpChg chg="add">
          <ac:chgData name="Emily Ge" userId="S::nx307619@uw.edu::6d468ae1-4668-42de-91d4-40fa1d72543d" providerId="AD" clId="Web-{A82567FE-ACF3-E524-18CC-B3FC8BD81EB1}" dt="2022-11-14T22:34:11.967" v="415"/>
          <ac:grpSpMkLst>
            <pc:docMk/>
            <pc:sldMk cId="1289766398" sldId="500"/>
            <ac:grpSpMk id="24" creationId="{4E06F431-6AD3-3571-0876-406933659AFD}"/>
          </ac:grpSpMkLst>
        </pc:grpChg>
        <pc:picChg chg="del">
          <ac:chgData name="Emily Ge" userId="S::nx307619@uw.edu::6d468ae1-4668-42de-91d4-40fa1d72543d" providerId="AD" clId="Web-{A82567FE-ACF3-E524-18CC-B3FC8BD81EB1}" dt="2022-11-14T22:35:26.237" v="430"/>
          <ac:picMkLst>
            <pc:docMk/>
            <pc:sldMk cId="1289766398" sldId="500"/>
            <ac:picMk id="15" creationId="{B86B0508-04C7-881A-0402-59574824CF6E}"/>
          </ac:picMkLst>
        </pc:picChg>
        <pc:picChg chg="del">
          <ac:chgData name="Emily Ge" userId="S::nx307619@uw.edu::6d468ae1-4668-42de-91d4-40fa1d72543d" providerId="AD" clId="Web-{A82567FE-ACF3-E524-18CC-B3FC8BD81EB1}" dt="2022-11-14T22:35:24.628" v="429"/>
          <ac:picMkLst>
            <pc:docMk/>
            <pc:sldMk cId="1289766398" sldId="500"/>
            <ac:picMk id="19" creationId="{EB48CC5D-C6BE-FFEB-E059-7D8EBB8B81B2}"/>
          </ac:picMkLst>
        </pc:picChg>
        <pc:picChg chg="del mod">
          <ac:chgData name="Emily Ge" userId="S::nx307619@uw.edu::6d468ae1-4668-42de-91d4-40fa1d72543d" providerId="AD" clId="Web-{A82567FE-ACF3-E524-18CC-B3FC8BD81EB1}" dt="2022-11-14T22:35:27.612" v="431"/>
          <ac:picMkLst>
            <pc:docMk/>
            <pc:sldMk cId="1289766398" sldId="500"/>
            <ac:picMk id="23" creationId="{FDA77BDF-90A0-CD5E-A190-C545265AE210}"/>
          </ac:picMkLst>
        </pc:picChg>
      </pc:sldChg>
      <pc:sldChg chg="add del replId">
        <pc:chgData name="Emily Ge" userId="S::nx307619@uw.edu::6d468ae1-4668-42de-91d4-40fa1d72543d" providerId="AD" clId="Web-{A82567FE-ACF3-E524-18CC-B3FC8BD81EB1}" dt="2022-11-14T22:33:47.466" v="410"/>
        <pc:sldMkLst>
          <pc:docMk/>
          <pc:sldMk cId="1619716920" sldId="500"/>
        </pc:sldMkLst>
      </pc:sldChg>
    </pc:docChg>
  </pc:docChgLst>
  <pc:docChgLst>
    <pc:chgData name="Darcy C. Ma" userId="S::darcym5@uw.edu::a9f8952e-4070-473e-b450-9b43c08f38be" providerId="AD" clId="Web-{921FA03F-014F-7800-0427-7A00AE6FAF4B}"/>
    <pc:docChg chg="modSld sldOrd">
      <pc:chgData name="Darcy C. Ma" userId="S::darcym5@uw.edu::a9f8952e-4070-473e-b450-9b43c08f38be" providerId="AD" clId="Web-{921FA03F-014F-7800-0427-7A00AE6FAF4B}" dt="2022-11-14T22:01:34.333" v="647" actId="1076"/>
      <pc:docMkLst>
        <pc:docMk/>
      </pc:docMkLst>
      <pc:sldChg chg="addSp delSp modSp">
        <pc:chgData name="Darcy C. Ma" userId="S::darcym5@uw.edu::a9f8952e-4070-473e-b450-9b43c08f38be" providerId="AD" clId="Web-{921FA03F-014F-7800-0427-7A00AE6FAF4B}" dt="2022-11-14T22:01:34.333" v="647" actId="1076"/>
        <pc:sldMkLst>
          <pc:docMk/>
          <pc:sldMk cId="3505750038" sldId="486"/>
        </pc:sldMkLst>
        <pc:spChg chg="add mod">
          <ac:chgData name="Darcy C. Ma" userId="S::darcym5@uw.edu::a9f8952e-4070-473e-b450-9b43c08f38be" providerId="AD" clId="Web-{921FA03F-014F-7800-0427-7A00AE6FAF4B}" dt="2022-11-14T22:01:34.333" v="647" actId="1076"/>
          <ac:spMkLst>
            <pc:docMk/>
            <pc:sldMk cId="3505750038" sldId="486"/>
            <ac:spMk id="9" creationId="{EE1DD7C9-84A6-EB19-9E54-78C4FC509657}"/>
          </ac:spMkLst>
        </pc:spChg>
        <pc:spChg chg="del mod">
          <ac:chgData name="Darcy C. Ma" userId="S::darcym5@uw.edu::a9f8952e-4070-473e-b450-9b43c08f38be" providerId="AD" clId="Web-{921FA03F-014F-7800-0427-7A00AE6FAF4B}" dt="2022-11-14T22:01:23.786" v="646"/>
          <ac:spMkLst>
            <pc:docMk/>
            <pc:sldMk cId="3505750038" sldId="486"/>
            <ac:spMk id="12" creationId="{FB1D297F-7BC3-21C8-8B6B-C2EE81D17721}"/>
          </ac:spMkLst>
        </pc:spChg>
      </pc:sldChg>
      <pc:sldChg chg="ord">
        <pc:chgData name="Darcy C. Ma" userId="S::darcym5@uw.edu::a9f8952e-4070-473e-b450-9b43c08f38be" providerId="AD" clId="Web-{921FA03F-014F-7800-0427-7A00AE6FAF4B}" dt="2022-11-14T21:57:01.780" v="631"/>
        <pc:sldMkLst>
          <pc:docMk/>
          <pc:sldMk cId="521704302" sldId="488"/>
        </pc:sldMkLst>
      </pc:sldChg>
      <pc:sldChg chg="addSp delSp modSp ord">
        <pc:chgData name="Darcy C. Ma" userId="S::darcym5@uw.edu::a9f8952e-4070-473e-b450-9b43c08f38be" providerId="AD" clId="Web-{921FA03F-014F-7800-0427-7A00AE6FAF4B}" dt="2022-11-14T21:57:00.452" v="630"/>
        <pc:sldMkLst>
          <pc:docMk/>
          <pc:sldMk cId="2077712508" sldId="489"/>
        </pc:sldMkLst>
        <pc:spChg chg="mod">
          <ac:chgData name="Darcy C. Ma" userId="S::darcym5@uw.edu::a9f8952e-4070-473e-b450-9b43c08f38be" providerId="AD" clId="Web-{921FA03F-014F-7800-0427-7A00AE6FAF4B}" dt="2022-11-14T21:44:06.935" v="169" actId="1076"/>
          <ac:spMkLst>
            <pc:docMk/>
            <pc:sldMk cId="2077712508" sldId="489"/>
            <ac:spMk id="3" creationId="{EE20C086-4279-4B6B-9A29-BAB4DAA01AC1}"/>
          </ac:spMkLst>
        </pc:spChg>
        <pc:spChg chg="mod">
          <ac:chgData name="Darcy C. Ma" userId="S::darcym5@uw.edu::a9f8952e-4070-473e-b450-9b43c08f38be" providerId="AD" clId="Web-{921FA03F-014F-7800-0427-7A00AE6FAF4B}" dt="2022-11-14T21:43:52.794" v="168" actId="1076"/>
          <ac:spMkLst>
            <pc:docMk/>
            <pc:sldMk cId="2077712508" sldId="489"/>
            <ac:spMk id="6" creationId="{EC90563F-B930-1BC2-C8DC-7C2E98664F28}"/>
          </ac:spMkLst>
        </pc:spChg>
        <pc:spChg chg="del mod">
          <ac:chgData name="Darcy C. Ma" userId="S::darcym5@uw.edu::a9f8952e-4070-473e-b450-9b43c08f38be" providerId="AD" clId="Web-{921FA03F-014F-7800-0427-7A00AE6FAF4B}" dt="2022-11-14T21:47:14.986" v="335"/>
          <ac:spMkLst>
            <pc:docMk/>
            <pc:sldMk cId="2077712508" sldId="489"/>
            <ac:spMk id="7" creationId="{986ECDB8-C15A-9247-61FC-43817D9B20E2}"/>
          </ac:spMkLst>
        </pc:spChg>
        <pc:spChg chg="mod">
          <ac:chgData name="Darcy C. Ma" userId="S::darcym5@uw.edu::a9f8952e-4070-473e-b450-9b43c08f38be" providerId="AD" clId="Web-{921FA03F-014F-7800-0427-7A00AE6FAF4B}" dt="2022-11-14T21:56:44.155" v="628" actId="20577"/>
          <ac:spMkLst>
            <pc:docMk/>
            <pc:sldMk cId="2077712508" sldId="489"/>
            <ac:spMk id="8" creationId="{83AAE6A7-AF55-F880-2F9A-952F509B068C}"/>
          </ac:spMkLst>
        </pc:spChg>
        <pc:spChg chg="add mod">
          <ac:chgData name="Darcy C. Ma" userId="S::darcym5@uw.edu::a9f8952e-4070-473e-b450-9b43c08f38be" providerId="AD" clId="Web-{921FA03F-014F-7800-0427-7A00AE6FAF4B}" dt="2022-11-14T21:56:51.077" v="629" actId="20577"/>
          <ac:spMkLst>
            <pc:docMk/>
            <pc:sldMk cId="2077712508" sldId="489"/>
            <ac:spMk id="9" creationId="{5705A832-4DBD-7BC3-F686-9F45E77D8E84}"/>
          </ac:spMkLst>
        </pc:spChg>
        <pc:picChg chg="mod">
          <ac:chgData name="Darcy C. Ma" userId="S::darcym5@uw.edu::a9f8952e-4070-473e-b450-9b43c08f38be" providerId="AD" clId="Web-{921FA03F-014F-7800-0427-7A00AE6FAF4B}" dt="2022-11-14T21:34:07.516" v="161" actId="1076"/>
          <ac:picMkLst>
            <pc:docMk/>
            <pc:sldMk cId="2077712508" sldId="489"/>
            <ac:picMk id="2" creationId="{F77B4D91-D774-DE54-E4E8-2ECF41469F36}"/>
          </ac:picMkLst>
        </pc:picChg>
        <pc:picChg chg="add mod">
          <ac:chgData name="Darcy C. Ma" userId="S::darcym5@uw.edu::a9f8952e-4070-473e-b450-9b43c08f38be" providerId="AD" clId="Web-{921FA03F-014F-7800-0427-7A00AE6FAF4B}" dt="2022-11-14T21:42:57.496" v="164" actId="1076"/>
          <ac:picMkLst>
            <pc:docMk/>
            <pc:sldMk cId="2077712508" sldId="489"/>
            <ac:picMk id="4" creationId="{9525C06A-7DB4-D7E4-DC14-EEDC413D2E73}"/>
          </ac:picMkLst>
        </pc:picChg>
        <pc:picChg chg="add mod">
          <ac:chgData name="Darcy C. Ma" userId="S::darcym5@uw.edu::a9f8952e-4070-473e-b450-9b43c08f38be" providerId="AD" clId="Web-{921FA03F-014F-7800-0427-7A00AE6FAF4B}" dt="2022-11-14T21:56:16.232" v="616" actId="1076"/>
          <ac:picMkLst>
            <pc:docMk/>
            <pc:sldMk cId="2077712508" sldId="489"/>
            <ac:picMk id="10" creationId="{EE7B3167-5771-E468-2C69-B87B633D9BCD}"/>
          </ac:picMkLst>
        </pc:picChg>
      </pc:sldChg>
    </pc:docChg>
  </pc:docChgLst>
  <pc:docChgLst>
    <pc:chgData name="Darcy C. Ma" userId="S::darcym5@uw.edu::a9f8952e-4070-473e-b450-9b43c08f38be" providerId="AD" clId="Web-{C0FB300B-3AFE-99D9-4D1D-CABD1194AFAB}"/>
    <pc:docChg chg="modSld">
      <pc:chgData name="Darcy C. Ma" userId="S::darcym5@uw.edu::a9f8952e-4070-473e-b450-9b43c08f38be" providerId="AD" clId="Web-{C0FB300B-3AFE-99D9-4D1D-CABD1194AFAB}" dt="2022-12-05T20:48:49.845" v="0"/>
      <pc:docMkLst>
        <pc:docMk/>
      </pc:docMkLst>
      <pc:sldChg chg="modSp">
        <pc:chgData name="Darcy C. Ma" userId="S::darcym5@uw.edu::a9f8952e-4070-473e-b450-9b43c08f38be" providerId="AD" clId="Web-{C0FB300B-3AFE-99D9-4D1D-CABD1194AFAB}" dt="2022-12-05T20:48:49.845" v="0"/>
        <pc:sldMkLst>
          <pc:docMk/>
          <pc:sldMk cId="490351366" sldId="501"/>
        </pc:sldMkLst>
        <pc:spChg chg="mod">
          <ac:chgData name="Darcy C. Ma" userId="S::darcym5@uw.edu::a9f8952e-4070-473e-b450-9b43c08f38be" providerId="AD" clId="Web-{C0FB300B-3AFE-99D9-4D1D-CABD1194AFAB}" dt="2022-12-05T20:48:49.845" v="0"/>
          <ac:spMkLst>
            <pc:docMk/>
            <pc:sldMk cId="490351366" sldId="501"/>
            <ac:spMk id="29" creationId="{13F180FD-E9E0-64CF-AC48-C437878E6FFE}"/>
          </ac:spMkLst>
        </pc:spChg>
      </pc:sldChg>
    </pc:docChg>
  </pc:docChgLst>
  <pc:docChgLst>
    <pc:chgData name="Emily Ge" userId="S::nx307619@uw.edu::6d468ae1-4668-42de-91d4-40fa1d72543d" providerId="AD" clId="Web-{A24D27FB-569B-DC50-94AB-FC2D8A31A7A5}"/>
    <pc:docChg chg="modSld">
      <pc:chgData name="Emily Ge" userId="S::nx307619@uw.edu::6d468ae1-4668-42de-91d4-40fa1d72543d" providerId="AD" clId="Web-{A24D27FB-569B-DC50-94AB-FC2D8A31A7A5}" dt="2022-11-27T02:03:01.224" v="3" actId="20577"/>
      <pc:docMkLst>
        <pc:docMk/>
      </pc:docMkLst>
      <pc:sldChg chg="addSp delSp modSp">
        <pc:chgData name="Emily Ge" userId="S::nx307619@uw.edu::6d468ae1-4668-42de-91d4-40fa1d72543d" providerId="AD" clId="Web-{A24D27FB-569B-DC50-94AB-FC2D8A31A7A5}" dt="2022-11-27T01:18:55.933" v="2" actId="1076"/>
        <pc:sldMkLst>
          <pc:docMk/>
          <pc:sldMk cId="2242997864" sldId="467"/>
        </pc:sldMkLst>
        <pc:picChg chg="add mod">
          <ac:chgData name="Emily Ge" userId="S::nx307619@uw.edu::6d468ae1-4668-42de-91d4-40fa1d72543d" providerId="AD" clId="Web-{A24D27FB-569B-DC50-94AB-FC2D8A31A7A5}" dt="2022-11-27T01:18:55.933" v="2" actId="1076"/>
          <ac:picMkLst>
            <pc:docMk/>
            <pc:sldMk cId="2242997864" sldId="467"/>
            <ac:picMk id="3" creationId="{94818539-6A3D-DE53-213B-AF666721DE4B}"/>
          </ac:picMkLst>
        </pc:picChg>
        <pc:picChg chg="del">
          <ac:chgData name="Emily Ge" userId="S::nx307619@uw.edu::6d468ae1-4668-42de-91d4-40fa1d72543d" providerId="AD" clId="Web-{A24D27FB-569B-DC50-94AB-FC2D8A31A7A5}" dt="2022-11-27T01:18:50.433" v="0"/>
          <ac:picMkLst>
            <pc:docMk/>
            <pc:sldMk cId="2242997864" sldId="467"/>
            <ac:picMk id="14" creationId="{D8056165-C989-BB58-CADC-6DF9D8A38B72}"/>
          </ac:picMkLst>
        </pc:picChg>
      </pc:sldChg>
      <pc:sldChg chg="modSp">
        <pc:chgData name="Emily Ge" userId="S::nx307619@uw.edu::6d468ae1-4668-42de-91d4-40fa1d72543d" providerId="AD" clId="Web-{A24D27FB-569B-DC50-94AB-FC2D8A31A7A5}" dt="2022-11-27T02:03:01.224" v="3" actId="20577"/>
        <pc:sldMkLst>
          <pc:docMk/>
          <pc:sldMk cId="2225180810" sldId="469"/>
        </pc:sldMkLst>
        <pc:spChg chg="mod">
          <ac:chgData name="Emily Ge" userId="S::nx307619@uw.edu::6d468ae1-4668-42de-91d4-40fa1d72543d" providerId="AD" clId="Web-{A24D27FB-569B-DC50-94AB-FC2D8A31A7A5}" dt="2022-11-27T02:03:01.224" v="3" actId="20577"/>
          <ac:spMkLst>
            <pc:docMk/>
            <pc:sldMk cId="2225180810" sldId="469"/>
            <ac:spMk id="56" creationId="{45864DD9-E76B-85B1-2A40-657B0F2ABAFC}"/>
          </ac:spMkLst>
        </pc:spChg>
      </pc:sldChg>
    </pc:docChg>
  </pc:docChgLst>
  <pc:docChgLst>
    <pc:chgData name="Darcy Ma" userId="a9f8952e-4070-473e-b450-9b43c08f38be" providerId="ADAL" clId="{DAF55E84-0449-4D45-9773-D84D46383247}"/>
    <pc:docChg chg="undo custSel addSld delSld modSld sldOrd modSection">
      <pc:chgData name="Darcy Ma" userId="a9f8952e-4070-473e-b450-9b43c08f38be" providerId="ADAL" clId="{DAF55E84-0449-4D45-9773-D84D46383247}" dt="2022-11-16T01:10:30.139" v="3770" actId="1035"/>
      <pc:docMkLst>
        <pc:docMk/>
      </pc:docMkLst>
      <pc:sldChg chg="modSp mod">
        <pc:chgData name="Darcy Ma" userId="a9f8952e-4070-473e-b450-9b43c08f38be" providerId="ADAL" clId="{DAF55E84-0449-4D45-9773-D84D46383247}" dt="2022-11-15T18:01:48.649" v="789" actId="1076"/>
        <pc:sldMkLst>
          <pc:docMk/>
          <pc:sldMk cId="2242997864" sldId="467"/>
        </pc:sldMkLst>
        <pc:spChg chg="mod">
          <ac:chgData name="Darcy Ma" userId="a9f8952e-4070-473e-b450-9b43c08f38be" providerId="ADAL" clId="{DAF55E84-0449-4D45-9773-D84D46383247}" dt="2022-11-15T18:01:48.649" v="789" actId="1076"/>
          <ac:spMkLst>
            <pc:docMk/>
            <pc:sldMk cId="2242997864" sldId="467"/>
            <ac:spMk id="19" creationId="{F0004DB2-1EB8-5BF1-F65D-A3F118148848}"/>
          </ac:spMkLst>
        </pc:spChg>
      </pc:sldChg>
      <pc:sldChg chg="modSp mod">
        <pc:chgData name="Darcy Ma" userId="a9f8952e-4070-473e-b450-9b43c08f38be" providerId="ADAL" clId="{DAF55E84-0449-4D45-9773-D84D46383247}" dt="2022-11-15T18:06:39.385" v="1209" actId="1076"/>
        <pc:sldMkLst>
          <pc:docMk/>
          <pc:sldMk cId="2225180810" sldId="469"/>
        </pc:sldMkLst>
        <pc:spChg chg="mod">
          <ac:chgData name="Darcy Ma" userId="a9f8952e-4070-473e-b450-9b43c08f38be" providerId="ADAL" clId="{DAF55E84-0449-4D45-9773-D84D46383247}" dt="2022-11-15T18:06:37.017" v="1208" actId="1076"/>
          <ac:spMkLst>
            <pc:docMk/>
            <pc:sldMk cId="2225180810" sldId="469"/>
            <ac:spMk id="6" creationId="{B0D77C0A-7800-6A55-271D-513A466A2835}"/>
          </ac:spMkLst>
        </pc:spChg>
        <pc:picChg chg="mod">
          <ac:chgData name="Darcy Ma" userId="a9f8952e-4070-473e-b450-9b43c08f38be" providerId="ADAL" clId="{DAF55E84-0449-4D45-9773-D84D46383247}" dt="2022-11-15T18:06:39.385" v="1209" actId="1076"/>
          <ac:picMkLst>
            <pc:docMk/>
            <pc:sldMk cId="2225180810" sldId="469"/>
            <ac:picMk id="24" creationId="{A0AA73CA-8478-C002-AE5E-C18454848CCB}"/>
          </ac:picMkLst>
        </pc:picChg>
      </pc:sldChg>
      <pc:sldChg chg="addSp modSp mod">
        <pc:chgData name="Darcy Ma" userId="a9f8952e-4070-473e-b450-9b43c08f38be" providerId="ADAL" clId="{DAF55E84-0449-4D45-9773-D84D46383247}" dt="2022-11-15T23:17:21.282" v="3576"/>
        <pc:sldMkLst>
          <pc:docMk/>
          <pc:sldMk cId="3405981924" sldId="472"/>
        </pc:sldMkLst>
        <pc:spChg chg="mod">
          <ac:chgData name="Darcy Ma" userId="a9f8952e-4070-473e-b450-9b43c08f38be" providerId="ADAL" clId="{DAF55E84-0449-4D45-9773-D84D46383247}" dt="2022-11-15T18:06:14.517" v="1206" actId="20577"/>
          <ac:spMkLst>
            <pc:docMk/>
            <pc:sldMk cId="3405981924" sldId="472"/>
            <ac:spMk id="2" creationId="{1CDDCAAF-6658-0F02-91B1-2889DDD8432F}"/>
          </ac:spMkLst>
        </pc:spChg>
        <pc:spChg chg="add mod">
          <ac:chgData name="Darcy Ma" userId="a9f8952e-4070-473e-b450-9b43c08f38be" providerId="ADAL" clId="{DAF55E84-0449-4D45-9773-D84D46383247}" dt="2022-11-15T18:51:43.786" v="3340" actId="20577"/>
          <ac:spMkLst>
            <pc:docMk/>
            <pc:sldMk cId="3405981924" sldId="472"/>
            <ac:spMk id="3" creationId="{9998195F-17CF-3792-60DB-DB1DD2708A43}"/>
          </ac:spMkLst>
        </pc:spChg>
        <pc:graphicFrameChg chg="mod">
          <ac:chgData name="Darcy Ma" userId="a9f8952e-4070-473e-b450-9b43c08f38be" providerId="ADAL" clId="{DAF55E84-0449-4D45-9773-D84D46383247}" dt="2022-11-15T23:17:21.282" v="3576"/>
          <ac:graphicFrameMkLst>
            <pc:docMk/>
            <pc:sldMk cId="3405981924" sldId="472"/>
            <ac:graphicFrameMk id="8" creationId="{F56D1C05-A041-499F-AA03-3B7AEFB48E6E}"/>
          </ac:graphicFrameMkLst>
        </pc:graphicFrameChg>
      </pc:sldChg>
      <pc:sldChg chg="modCm">
        <pc:chgData name="Darcy Ma" userId="a9f8952e-4070-473e-b450-9b43c08f38be" providerId="ADAL" clId="{DAF55E84-0449-4D45-9773-D84D46383247}" dt="2022-11-15T19:19:39.546" v="3444" actId="2056"/>
        <pc:sldMkLst>
          <pc:docMk/>
          <pc:sldMk cId="1858321953" sldId="481"/>
        </pc:sldMkLst>
      </pc:sldChg>
      <pc:sldChg chg="modCm">
        <pc:chgData name="Darcy Ma" userId="a9f8952e-4070-473e-b450-9b43c08f38be" providerId="ADAL" clId="{DAF55E84-0449-4D45-9773-D84D46383247}" dt="2022-11-15T19:26:11.656" v="3446" actId="2056"/>
        <pc:sldMkLst>
          <pc:docMk/>
          <pc:sldMk cId="262508361" sldId="484"/>
        </pc:sldMkLst>
      </pc:sldChg>
      <pc:sldChg chg="addSp delSp modSp mod ord">
        <pc:chgData name="Darcy Ma" userId="a9f8952e-4070-473e-b450-9b43c08f38be" providerId="ADAL" clId="{DAF55E84-0449-4D45-9773-D84D46383247}" dt="2022-11-15T23:48:28.688" v="3636" actId="20577"/>
        <pc:sldMkLst>
          <pc:docMk/>
          <pc:sldMk cId="3505750038" sldId="486"/>
        </pc:sldMkLst>
        <pc:spChg chg="add del mod">
          <ac:chgData name="Darcy Ma" userId="a9f8952e-4070-473e-b450-9b43c08f38be" providerId="ADAL" clId="{DAF55E84-0449-4D45-9773-D84D46383247}" dt="2022-11-15T18:21:56.626" v="1841" actId="478"/>
          <ac:spMkLst>
            <pc:docMk/>
            <pc:sldMk cId="3505750038" sldId="486"/>
            <ac:spMk id="16" creationId="{D09BD8BB-88D8-8933-8CE8-FB08DE58E992}"/>
          </ac:spMkLst>
        </pc:spChg>
        <pc:spChg chg="mod">
          <ac:chgData name="Darcy Ma" userId="a9f8952e-4070-473e-b450-9b43c08f38be" providerId="ADAL" clId="{DAF55E84-0449-4D45-9773-D84D46383247}" dt="2022-11-15T18:22:42.289" v="1866" actId="20577"/>
          <ac:spMkLst>
            <pc:docMk/>
            <pc:sldMk cId="3505750038" sldId="486"/>
            <ac:spMk id="20" creationId="{5BF15EF6-5A2F-753B-C459-801AFB8EF531}"/>
          </ac:spMkLst>
        </pc:spChg>
        <pc:spChg chg="mod">
          <ac:chgData name="Darcy Ma" userId="a9f8952e-4070-473e-b450-9b43c08f38be" providerId="ADAL" clId="{DAF55E84-0449-4D45-9773-D84D46383247}" dt="2022-11-15T17:36:10.602" v="64" actId="1076"/>
          <ac:spMkLst>
            <pc:docMk/>
            <pc:sldMk cId="3505750038" sldId="486"/>
            <ac:spMk id="21" creationId="{5C7BF38C-F6B6-33E2-4450-5248C8A97E10}"/>
          </ac:spMkLst>
        </pc:spChg>
        <pc:spChg chg="del mod">
          <ac:chgData name="Darcy Ma" userId="a9f8952e-4070-473e-b450-9b43c08f38be" providerId="ADAL" clId="{DAF55E84-0449-4D45-9773-D84D46383247}" dt="2022-11-15T17:35:06.603" v="46" actId="478"/>
          <ac:spMkLst>
            <pc:docMk/>
            <pc:sldMk cId="3505750038" sldId="486"/>
            <ac:spMk id="25" creationId="{217109FA-0D77-BE67-A29C-0465AC695AAA}"/>
          </ac:spMkLst>
        </pc:spChg>
        <pc:spChg chg="add del mod">
          <ac:chgData name="Darcy Ma" userId="a9f8952e-4070-473e-b450-9b43c08f38be" providerId="ADAL" clId="{DAF55E84-0449-4D45-9773-D84D46383247}" dt="2022-11-15T18:22:44.468" v="1867" actId="478"/>
          <ac:spMkLst>
            <pc:docMk/>
            <pc:sldMk cId="3505750038" sldId="486"/>
            <ac:spMk id="28" creationId="{5E49E229-556E-7E3A-1FFA-48D0F207203A}"/>
          </ac:spMkLst>
        </pc:spChg>
        <pc:spChg chg="add mod">
          <ac:chgData name="Darcy Ma" userId="a9f8952e-4070-473e-b450-9b43c08f38be" providerId="ADAL" clId="{DAF55E84-0449-4D45-9773-D84D46383247}" dt="2022-11-15T23:27:33.776" v="3625" actId="1076"/>
          <ac:spMkLst>
            <pc:docMk/>
            <pc:sldMk cId="3505750038" sldId="486"/>
            <ac:spMk id="30" creationId="{15DC29F4-263A-E762-0EC2-CE79450B3DDB}"/>
          </ac:spMkLst>
        </pc:spChg>
        <pc:spChg chg="add mod">
          <ac:chgData name="Darcy Ma" userId="a9f8952e-4070-473e-b450-9b43c08f38be" providerId="ADAL" clId="{DAF55E84-0449-4D45-9773-D84D46383247}" dt="2022-11-15T18:23:24.897" v="1894" actId="1076"/>
          <ac:spMkLst>
            <pc:docMk/>
            <pc:sldMk cId="3505750038" sldId="486"/>
            <ac:spMk id="32" creationId="{5E750516-7C4F-0154-CEE4-BB86608BE994}"/>
          </ac:spMkLst>
        </pc:spChg>
        <pc:spChg chg="mod">
          <ac:chgData name="Darcy Ma" userId="a9f8952e-4070-473e-b450-9b43c08f38be" providerId="ADAL" clId="{DAF55E84-0449-4D45-9773-D84D46383247}" dt="2022-11-15T17:35:54.571" v="58" actId="1076"/>
          <ac:spMkLst>
            <pc:docMk/>
            <pc:sldMk cId="3505750038" sldId="486"/>
            <ac:spMk id="37" creationId="{192EB95B-4D79-A8A2-153E-FC04824BD9C5}"/>
          </ac:spMkLst>
        </pc:spChg>
        <pc:spChg chg="mod">
          <ac:chgData name="Darcy Ma" userId="a9f8952e-4070-473e-b450-9b43c08f38be" providerId="ADAL" clId="{DAF55E84-0449-4D45-9773-D84D46383247}" dt="2022-11-15T17:35:59.687" v="60" actId="1076"/>
          <ac:spMkLst>
            <pc:docMk/>
            <pc:sldMk cId="3505750038" sldId="486"/>
            <ac:spMk id="38" creationId="{8B2436F2-FE8C-C47A-F059-8B466626D7C2}"/>
          </ac:spMkLst>
        </pc:spChg>
        <pc:spChg chg="mod">
          <ac:chgData name="Darcy Ma" userId="a9f8952e-4070-473e-b450-9b43c08f38be" providerId="ADAL" clId="{DAF55E84-0449-4D45-9773-D84D46383247}" dt="2022-11-15T17:35:12.207" v="48" actId="1076"/>
          <ac:spMkLst>
            <pc:docMk/>
            <pc:sldMk cId="3505750038" sldId="486"/>
            <ac:spMk id="39" creationId="{B159B54E-269B-4A63-9F36-EFC0B3EA22F1}"/>
          </ac:spMkLst>
        </pc:spChg>
        <pc:spChg chg="add mod">
          <ac:chgData name="Darcy Ma" userId="a9f8952e-4070-473e-b450-9b43c08f38be" providerId="ADAL" clId="{DAF55E84-0449-4D45-9773-D84D46383247}" dt="2022-11-15T23:27:41.786" v="3627" actId="1035"/>
          <ac:spMkLst>
            <pc:docMk/>
            <pc:sldMk cId="3505750038" sldId="486"/>
            <ac:spMk id="40" creationId="{FA9F4C87-7CDC-B811-46E2-A7C0162F9F5A}"/>
          </ac:spMkLst>
        </pc:spChg>
        <pc:spChg chg="mod">
          <ac:chgData name="Darcy Ma" userId="a9f8952e-4070-473e-b450-9b43c08f38be" providerId="ADAL" clId="{DAF55E84-0449-4D45-9773-D84D46383247}" dt="2022-11-15T17:35:18.638" v="50" actId="1076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Darcy Ma" userId="a9f8952e-4070-473e-b450-9b43c08f38be" providerId="ADAL" clId="{DAF55E84-0449-4D45-9773-D84D46383247}" dt="2022-11-15T17:36:06.022" v="62" actId="1076"/>
          <ac:spMkLst>
            <pc:docMk/>
            <pc:sldMk cId="3505750038" sldId="486"/>
            <ac:spMk id="43" creationId="{26C1BC57-C59C-4908-B401-6080A9F03E9F}"/>
          </ac:spMkLst>
        </pc:spChg>
        <pc:spChg chg="mod">
          <ac:chgData name="Darcy Ma" userId="a9f8952e-4070-473e-b450-9b43c08f38be" providerId="ADAL" clId="{DAF55E84-0449-4D45-9773-D84D46383247}" dt="2022-11-15T17:35:39.906" v="55" actId="1076"/>
          <ac:spMkLst>
            <pc:docMk/>
            <pc:sldMk cId="3505750038" sldId="486"/>
            <ac:spMk id="44" creationId="{943065D1-6D4B-434E-BDF5-F70E9D845E06}"/>
          </ac:spMkLst>
        </pc:spChg>
        <pc:spChg chg="mod">
          <ac:chgData name="Darcy Ma" userId="a9f8952e-4070-473e-b450-9b43c08f38be" providerId="ADAL" clId="{DAF55E84-0449-4D45-9773-D84D46383247}" dt="2022-11-15T17:35:46.139" v="56" actId="1076"/>
          <ac:spMkLst>
            <pc:docMk/>
            <pc:sldMk cId="3505750038" sldId="486"/>
            <ac:spMk id="45" creationId="{6D883272-03DF-A295-5286-954AEEE36DD3}"/>
          </ac:spMkLst>
        </pc:spChg>
        <pc:spChg chg="mod">
          <ac:chgData name="Darcy Ma" userId="a9f8952e-4070-473e-b450-9b43c08f38be" providerId="ADAL" clId="{DAF55E84-0449-4D45-9773-D84D46383247}" dt="2022-11-15T23:48:28.688" v="3636" actId="20577"/>
          <ac:spMkLst>
            <pc:docMk/>
            <pc:sldMk cId="3505750038" sldId="486"/>
            <ac:spMk id="54" creationId="{0287AFB5-5C8B-59FA-4D17-8F40F28368E9}"/>
          </ac:spMkLst>
        </pc:spChg>
        <pc:picChg chg="add del mod">
          <ac:chgData name="Darcy Ma" userId="a9f8952e-4070-473e-b450-9b43c08f38be" providerId="ADAL" clId="{DAF55E84-0449-4D45-9773-D84D46383247}" dt="2022-11-15T17:36:31.548" v="67" actId="478"/>
          <ac:picMkLst>
            <pc:docMk/>
            <pc:sldMk cId="3505750038" sldId="486"/>
            <ac:picMk id="6" creationId="{A4560A75-EC74-A507-E2A7-9411A7020E47}"/>
          </ac:picMkLst>
        </pc:picChg>
        <pc:picChg chg="mod">
          <ac:chgData name="Darcy Ma" userId="a9f8952e-4070-473e-b450-9b43c08f38be" providerId="ADAL" clId="{DAF55E84-0449-4D45-9773-D84D46383247}" dt="2022-11-15T17:36:08.554" v="63" actId="1076"/>
          <ac:picMkLst>
            <pc:docMk/>
            <pc:sldMk cId="3505750038" sldId="486"/>
            <ac:picMk id="7" creationId="{F178B772-25FA-BFC5-4B24-7102E3D80E09}"/>
          </ac:picMkLst>
        </pc:picChg>
        <pc:picChg chg="mod">
          <ac:chgData name="Darcy Ma" userId="a9f8952e-4070-473e-b450-9b43c08f38be" providerId="ADAL" clId="{DAF55E84-0449-4D45-9773-D84D46383247}" dt="2022-11-15T17:36:02.603" v="61" actId="1076"/>
          <ac:picMkLst>
            <pc:docMk/>
            <pc:sldMk cId="3505750038" sldId="486"/>
            <ac:picMk id="9" creationId="{D629C019-0C59-07D9-55B2-8626A8627A3A}"/>
          </ac:picMkLst>
        </pc:picChg>
        <pc:picChg chg="mod">
          <ac:chgData name="Darcy Ma" userId="a9f8952e-4070-473e-b450-9b43c08f38be" providerId="ADAL" clId="{DAF55E84-0449-4D45-9773-D84D46383247}" dt="2022-11-15T17:36:12.754" v="65" actId="1076"/>
          <ac:picMkLst>
            <pc:docMk/>
            <pc:sldMk cId="3505750038" sldId="486"/>
            <ac:picMk id="10" creationId="{67F6B878-8E6B-1AA3-D4C4-EED29375C810}"/>
          </ac:picMkLst>
        </pc:picChg>
        <pc:picChg chg="mod">
          <ac:chgData name="Darcy Ma" userId="a9f8952e-4070-473e-b450-9b43c08f38be" providerId="ADAL" clId="{DAF55E84-0449-4D45-9773-D84D46383247}" dt="2022-11-15T17:35:56.822" v="59" actId="1076"/>
          <ac:picMkLst>
            <pc:docMk/>
            <pc:sldMk cId="3505750038" sldId="486"/>
            <ac:picMk id="11" creationId="{9EE3BDA6-04E5-93B8-7AA8-04C26A95E32F}"/>
          </ac:picMkLst>
        </pc:picChg>
        <pc:cxnChg chg="mod">
          <ac:chgData name="Darcy Ma" userId="a9f8952e-4070-473e-b450-9b43c08f38be" providerId="ADAL" clId="{DAF55E84-0449-4D45-9773-D84D46383247}" dt="2022-11-15T18:55:00.330" v="3353" actId="1076"/>
          <ac:cxnSpMkLst>
            <pc:docMk/>
            <pc:sldMk cId="3505750038" sldId="486"/>
            <ac:cxnSpMk id="17" creationId="{757DC884-DA2D-14AB-678A-34FD534CE753}"/>
          </ac:cxnSpMkLst>
        </pc:cxnChg>
        <pc:cxnChg chg="mod">
          <ac:chgData name="Darcy Ma" userId="a9f8952e-4070-473e-b450-9b43c08f38be" providerId="ADAL" clId="{DAF55E84-0449-4D45-9773-D84D46383247}" dt="2022-11-15T18:54:48.629" v="3351" actId="1076"/>
          <ac:cxnSpMkLst>
            <pc:docMk/>
            <pc:sldMk cId="3505750038" sldId="486"/>
            <ac:cxnSpMk id="18" creationId="{43C147E6-300B-8A09-4B58-01A5F084C715}"/>
          </ac:cxnSpMkLst>
        </pc:cxnChg>
      </pc:sldChg>
      <pc:sldChg chg="modSp mod ord">
        <pc:chgData name="Darcy Ma" userId="a9f8952e-4070-473e-b450-9b43c08f38be" providerId="ADAL" clId="{DAF55E84-0449-4D45-9773-D84D46383247}" dt="2022-11-15T18:54:03.535" v="3346" actId="20578"/>
        <pc:sldMkLst>
          <pc:docMk/>
          <pc:sldMk cId="69450260" sldId="487"/>
        </pc:sldMkLst>
        <pc:spChg chg="mod">
          <ac:chgData name="Darcy Ma" userId="a9f8952e-4070-473e-b450-9b43c08f38be" providerId="ADAL" clId="{DAF55E84-0449-4D45-9773-D84D46383247}" dt="2022-11-15T18:20:34.728" v="1815" actId="1076"/>
          <ac:spMkLst>
            <pc:docMk/>
            <pc:sldMk cId="69450260" sldId="487"/>
            <ac:spMk id="13" creationId="{748AD039-B65C-1836-8C29-73BBB0F1697C}"/>
          </ac:spMkLst>
        </pc:spChg>
        <pc:picChg chg="mod">
          <ac:chgData name="Darcy Ma" userId="a9f8952e-4070-473e-b450-9b43c08f38be" providerId="ADAL" clId="{DAF55E84-0449-4D45-9773-D84D46383247}" dt="2022-11-15T18:20:38.361" v="1817" actId="1076"/>
          <ac:picMkLst>
            <pc:docMk/>
            <pc:sldMk cId="69450260" sldId="487"/>
            <ac:picMk id="21" creationId="{A5AB77CA-3DFA-E4B1-96AC-11C01C11C557}"/>
          </ac:picMkLst>
        </pc:picChg>
      </pc:sldChg>
      <pc:sldChg chg="modSp mod">
        <pc:chgData name="Darcy Ma" userId="a9f8952e-4070-473e-b450-9b43c08f38be" providerId="ADAL" clId="{DAF55E84-0449-4D45-9773-D84D46383247}" dt="2022-11-15T18:55:14.649" v="3356" actId="1076"/>
        <pc:sldMkLst>
          <pc:docMk/>
          <pc:sldMk cId="521704302" sldId="488"/>
        </pc:sldMkLst>
        <pc:picChg chg="mod">
          <ac:chgData name="Darcy Ma" userId="a9f8952e-4070-473e-b450-9b43c08f38be" providerId="ADAL" clId="{DAF55E84-0449-4D45-9773-D84D46383247}" dt="2022-11-15T18:55:14.649" v="3356" actId="1076"/>
          <ac:picMkLst>
            <pc:docMk/>
            <pc:sldMk cId="521704302" sldId="488"/>
            <ac:picMk id="2" creationId="{3157BC46-7767-6FFC-A1DE-95D0C2F37C0E}"/>
          </ac:picMkLst>
        </pc:picChg>
        <pc:picChg chg="mod">
          <ac:chgData name="Darcy Ma" userId="a9f8952e-4070-473e-b450-9b43c08f38be" providerId="ADAL" clId="{DAF55E84-0449-4D45-9773-D84D46383247}" dt="2022-11-15T18:53:26.397" v="3344" actId="1076"/>
          <ac:picMkLst>
            <pc:docMk/>
            <pc:sldMk cId="521704302" sldId="488"/>
            <ac:picMk id="3" creationId="{97DDFB8E-3162-2721-F485-4F13FEC534A6}"/>
          </ac:picMkLst>
        </pc:picChg>
        <pc:picChg chg="mod">
          <ac:chgData name="Darcy Ma" userId="a9f8952e-4070-473e-b450-9b43c08f38be" providerId="ADAL" clId="{DAF55E84-0449-4D45-9773-D84D46383247}" dt="2022-11-15T18:55:12.662" v="3355" actId="1076"/>
          <ac:picMkLst>
            <pc:docMk/>
            <pc:sldMk cId="521704302" sldId="488"/>
            <ac:picMk id="21" creationId="{96BBFA73-EB44-12F3-C98F-2AA74A57A728}"/>
          </ac:picMkLst>
        </pc:picChg>
      </pc:sldChg>
      <pc:sldChg chg="addSp delSp modSp mod">
        <pc:chgData name="Darcy Ma" userId="a9f8952e-4070-473e-b450-9b43c08f38be" providerId="ADAL" clId="{DAF55E84-0449-4D45-9773-D84D46383247}" dt="2022-11-16T01:10:30.139" v="3770" actId="1035"/>
        <pc:sldMkLst>
          <pc:docMk/>
          <pc:sldMk cId="2077712508" sldId="489"/>
        </pc:sldMkLst>
        <pc:spChg chg="mod">
          <ac:chgData name="Darcy Ma" userId="a9f8952e-4070-473e-b450-9b43c08f38be" providerId="ADAL" clId="{DAF55E84-0449-4D45-9773-D84D46383247}" dt="2022-11-16T01:09:52.058" v="3768" actId="20577"/>
          <ac:spMkLst>
            <pc:docMk/>
            <pc:sldMk cId="2077712508" sldId="489"/>
            <ac:spMk id="2" creationId="{C716B8CE-8E92-2087-78B2-A6AA2C43551B}"/>
          </ac:spMkLst>
        </pc:spChg>
        <pc:spChg chg="del">
          <ac:chgData name="Darcy Ma" userId="a9f8952e-4070-473e-b450-9b43c08f38be" providerId="ADAL" clId="{DAF55E84-0449-4D45-9773-D84D46383247}" dt="2022-11-15T07:39:53.010" v="6" actId="478"/>
          <ac:spMkLst>
            <pc:docMk/>
            <pc:sldMk cId="2077712508" sldId="489"/>
            <ac:spMk id="3" creationId="{EE20C086-4279-4B6B-9A29-BAB4DAA01AC1}"/>
          </ac:spMkLst>
        </pc:spChg>
        <pc:spChg chg="mod">
          <ac:chgData name="Darcy Ma" userId="a9f8952e-4070-473e-b450-9b43c08f38be" providerId="ADAL" clId="{DAF55E84-0449-4D45-9773-D84D46383247}" dt="2022-11-16T01:09:57.590" v="3769" actId="1076"/>
          <ac:spMkLst>
            <pc:docMk/>
            <pc:sldMk cId="2077712508" sldId="489"/>
            <ac:spMk id="6" creationId="{EC90563F-B930-1BC2-C8DC-7C2E98664F28}"/>
          </ac:spMkLst>
        </pc:spChg>
        <pc:spChg chg="mod">
          <ac:chgData name="Darcy Ma" userId="a9f8952e-4070-473e-b450-9b43c08f38be" providerId="ADAL" clId="{DAF55E84-0449-4D45-9773-D84D46383247}" dt="2022-11-16T01:09:48.801" v="3766" actId="20577"/>
          <ac:spMkLst>
            <pc:docMk/>
            <pc:sldMk cId="2077712508" sldId="489"/>
            <ac:spMk id="8" creationId="{83AAE6A7-AF55-F880-2F9A-952F509B068C}"/>
          </ac:spMkLst>
        </pc:spChg>
        <pc:spChg chg="mod">
          <ac:chgData name="Darcy Ma" userId="a9f8952e-4070-473e-b450-9b43c08f38be" providerId="ADAL" clId="{DAF55E84-0449-4D45-9773-D84D46383247}" dt="2022-11-15T17:53:41.136" v="374" actId="1038"/>
          <ac:spMkLst>
            <pc:docMk/>
            <pc:sldMk cId="2077712508" sldId="489"/>
            <ac:spMk id="9" creationId="{5705A832-4DBD-7BC3-F686-9F45E77D8E84}"/>
          </ac:spMkLst>
        </pc:spChg>
        <pc:picChg chg="add del mod">
          <ac:chgData name="Darcy Ma" userId="a9f8952e-4070-473e-b450-9b43c08f38be" providerId="ADAL" clId="{DAF55E84-0449-4D45-9773-D84D46383247}" dt="2022-11-15T19:12:12.950" v="3359" actId="478"/>
          <ac:picMkLst>
            <pc:docMk/>
            <pc:sldMk cId="2077712508" sldId="489"/>
            <ac:picMk id="2" creationId="{F77B4D91-D774-DE54-E4E8-2ECF41469F36}"/>
          </ac:picMkLst>
        </pc:picChg>
        <pc:picChg chg="add mod">
          <ac:chgData name="Darcy Ma" userId="a9f8952e-4070-473e-b450-9b43c08f38be" providerId="ADAL" clId="{DAF55E84-0449-4D45-9773-D84D46383247}" dt="2022-11-15T19:24:20.179" v="3445" actId="14100"/>
          <ac:picMkLst>
            <pc:docMk/>
            <pc:sldMk cId="2077712508" sldId="489"/>
            <ac:picMk id="4" creationId="{00000000-0008-0000-0200-000001080000}"/>
          </ac:picMkLst>
        </pc:picChg>
        <pc:picChg chg="add del mod">
          <ac:chgData name="Darcy Ma" userId="a9f8952e-4070-473e-b450-9b43c08f38be" providerId="ADAL" clId="{DAF55E84-0449-4D45-9773-D84D46383247}" dt="2022-11-15T19:12:21.291" v="3362" actId="478"/>
          <ac:picMkLst>
            <pc:docMk/>
            <pc:sldMk cId="2077712508" sldId="489"/>
            <ac:picMk id="10" creationId="{EE7B3167-5771-E468-2C69-B87B633D9BCD}"/>
          </ac:picMkLst>
        </pc:picChg>
        <pc:picChg chg="mod">
          <ac:chgData name="Darcy Ma" userId="a9f8952e-4070-473e-b450-9b43c08f38be" providerId="ADAL" clId="{DAF55E84-0449-4D45-9773-D84D46383247}" dt="2022-11-16T01:10:30.139" v="3770" actId="1035"/>
          <ac:picMkLst>
            <pc:docMk/>
            <pc:sldMk cId="2077712508" sldId="489"/>
            <ac:picMk id="12" creationId="{B12E46D4-CDA3-6E30-F9A4-091E5C67ED5D}"/>
          </ac:picMkLst>
        </pc:picChg>
      </pc:sldChg>
      <pc:sldChg chg="modSp mod">
        <pc:chgData name="Darcy Ma" userId="a9f8952e-4070-473e-b450-9b43c08f38be" providerId="ADAL" clId="{DAF55E84-0449-4D45-9773-D84D46383247}" dt="2022-11-15T18:13:57.556" v="1694" actId="20577"/>
        <pc:sldMkLst>
          <pc:docMk/>
          <pc:sldMk cId="490351366" sldId="501"/>
        </pc:sldMkLst>
        <pc:spChg chg="mod">
          <ac:chgData name="Darcy Ma" userId="a9f8952e-4070-473e-b450-9b43c08f38be" providerId="ADAL" clId="{DAF55E84-0449-4D45-9773-D84D46383247}" dt="2022-11-15T18:13:57.556" v="1694" actId="20577"/>
          <ac:spMkLst>
            <pc:docMk/>
            <pc:sldMk cId="490351366" sldId="501"/>
            <ac:spMk id="17" creationId="{DF8DC3F9-4682-E3A7-64BD-4D3BA1546EB6}"/>
          </ac:spMkLst>
        </pc:spChg>
      </pc:sldChg>
      <pc:sldChg chg="add del setBg">
        <pc:chgData name="Darcy Ma" userId="a9f8952e-4070-473e-b450-9b43c08f38be" providerId="ADAL" clId="{DAF55E84-0449-4D45-9773-D84D46383247}" dt="2022-11-15T17:48:48.185" v="308" actId="2696"/>
        <pc:sldMkLst>
          <pc:docMk/>
          <pc:sldMk cId="823979332" sldId="502"/>
        </pc:sldMkLst>
      </pc:sldChg>
      <pc:sldChg chg="new del">
        <pc:chgData name="Darcy Ma" userId="a9f8952e-4070-473e-b450-9b43c08f38be" providerId="ADAL" clId="{DAF55E84-0449-4D45-9773-D84D46383247}" dt="2022-11-15T17:49:06.307" v="312" actId="2696"/>
        <pc:sldMkLst>
          <pc:docMk/>
          <pc:sldMk cId="1595773223" sldId="502"/>
        </pc:sldMkLst>
      </pc:sldChg>
      <pc:sldChg chg="add del setBg">
        <pc:chgData name="Darcy Ma" userId="a9f8952e-4070-473e-b450-9b43c08f38be" providerId="ADAL" clId="{DAF55E84-0449-4D45-9773-D84D46383247}" dt="2022-11-15T17:49:09.655" v="314" actId="2696"/>
        <pc:sldMkLst>
          <pc:docMk/>
          <pc:sldMk cId="1763606076" sldId="502"/>
        </pc:sldMkLst>
      </pc:sldChg>
      <pc:sldChg chg="add del setBg">
        <pc:chgData name="Darcy Ma" userId="a9f8952e-4070-473e-b450-9b43c08f38be" providerId="ADAL" clId="{DAF55E84-0449-4D45-9773-D84D46383247}" dt="2022-11-15T17:46:42.911" v="235" actId="2696"/>
        <pc:sldMkLst>
          <pc:docMk/>
          <pc:sldMk cId="2164357411" sldId="502"/>
        </pc:sldMkLst>
      </pc:sldChg>
      <pc:sldChg chg="add del setBg">
        <pc:chgData name="Darcy Ma" userId="a9f8952e-4070-473e-b450-9b43c08f38be" providerId="ADAL" clId="{DAF55E84-0449-4D45-9773-D84D46383247}" dt="2022-11-15T17:46:46.065" v="237" actId="2696"/>
        <pc:sldMkLst>
          <pc:docMk/>
          <pc:sldMk cId="2773474628" sldId="502"/>
        </pc:sldMkLst>
      </pc:sldChg>
      <pc:sldChg chg="modSp mod modNotesTx">
        <pc:chgData name="Darcy Ma" userId="a9f8952e-4070-473e-b450-9b43c08f38be" providerId="ADAL" clId="{DAF55E84-0449-4D45-9773-D84D46383247}" dt="2022-11-16T00:56:33.810" v="3764" actId="20577"/>
        <pc:sldMkLst>
          <pc:docMk/>
          <pc:sldMk cId="1407628552" sldId="503"/>
        </pc:sldMkLst>
        <pc:spChg chg="mod">
          <ac:chgData name="Darcy Ma" userId="a9f8952e-4070-473e-b450-9b43c08f38be" providerId="ADAL" clId="{DAF55E84-0449-4D45-9773-D84D46383247}" dt="2022-11-15T23:49:43.750" v="3639" actId="20577"/>
          <ac:spMkLst>
            <pc:docMk/>
            <pc:sldMk cId="1407628552" sldId="503"/>
            <ac:spMk id="23" creationId="{CBB3628D-19B9-2A2E-88DB-B43F5F91F35C}"/>
          </ac:spMkLst>
        </pc:spChg>
      </pc:sldChg>
      <pc:sldChg chg="add del setBg">
        <pc:chgData name="Darcy Ma" userId="a9f8952e-4070-473e-b450-9b43c08f38be" providerId="ADAL" clId="{DAF55E84-0449-4D45-9773-D84D46383247}" dt="2022-11-15T17:49:05.874" v="311" actId="2696"/>
        <pc:sldMkLst>
          <pc:docMk/>
          <pc:sldMk cId="2491250601" sldId="503"/>
        </pc:sldMkLst>
      </pc:sldChg>
    </pc:docChg>
  </pc:docChgLst>
  <pc:docChgLst>
    <pc:chgData name="Emily Ge" userId="S::nx307619@uw.edu::6d468ae1-4668-42de-91d4-40fa1d72543d" providerId="AD" clId="Web-{59540E31-29C3-C932-439D-EF0928723131}"/>
    <pc:docChg chg="modSld">
      <pc:chgData name="Emily Ge" userId="S::nx307619@uw.edu::6d468ae1-4668-42de-91d4-40fa1d72543d" providerId="AD" clId="Web-{59540E31-29C3-C932-439D-EF0928723131}" dt="2022-11-13T08:22:40.078" v="255" actId="1076"/>
      <pc:docMkLst>
        <pc:docMk/>
      </pc:docMkLst>
      <pc:sldChg chg="addSp delSp modSp">
        <pc:chgData name="Emily Ge" userId="S::nx307619@uw.edu::6d468ae1-4668-42de-91d4-40fa1d72543d" providerId="AD" clId="Web-{59540E31-29C3-C932-439D-EF0928723131}" dt="2022-11-13T08:22:40.078" v="255" actId="1076"/>
        <pc:sldMkLst>
          <pc:docMk/>
          <pc:sldMk cId="2490374393" sldId="290"/>
        </pc:sldMkLst>
        <pc:spChg chg="add del mod ord">
          <ac:chgData name="Emily Ge" userId="S::nx307619@uw.edu::6d468ae1-4668-42de-91d4-40fa1d72543d" providerId="AD" clId="Web-{59540E31-29C3-C932-439D-EF0928723131}" dt="2022-11-13T08:07:37.438" v="119"/>
          <ac:spMkLst>
            <pc:docMk/>
            <pc:sldMk cId="2490374393" sldId="290"/>
            <ac:spMk id="5" creationId="{14EE7242-AEAA-71F9-10B7-16D584B11F36}"/>
          </ac:spMkLst>
        </pc:spChg>
        <pc:spChg chg="add mod ord">
          <ac:chgData name="Emily Ge" userId="S::nx307619@uw.edu::6d468ae1-4668-42de-91d4-40fa1d72543d" providerId="AD" clId="Web-{59540E31-29C3-C932-439D-EF0928723131}" dt="2022-11-13T08:17:07.678" v="236" actId="1076"/>
          <ac:spMkLst>
            <pc:docMk/>
            <pc:sldMk cId="2490374393" sldId="290"/>
            <ac:spMk id="7" creationId="{6A8C8F83-2B5F-CA60-CAFC-5EA977692D25}"/>
          </ac:spMkLst>
        </pc:spChg>
        <pc:spChg chg="add mod ord">
          <ac:chgData name="Emily Ge" userId="S::nx307619@uw.edu::6d468ae1-4668-42de-91d4-40fa1d72543d" providerId="AD" clId="Web-{59540E31-29C3-C932-439D-EF0928723131}" dt="2022-11-13T08:17:07.678" v="234" actId="1076"/>
          <ac:spMkLst>
            <pc:docMk/>
            <pc:sldMk cId="2490374393" sldId="290"/>
            <ac:spMk id="9" creationId="{7A7DE938-3B03-D7A9-DA9C-EC34467A28A0}"/>
          </ac:spMkLst>
        </pc:spChg>
        <pc:spChg chg="add mod">
          <ac:chgData name="Emily Ge" userId="S::nx307619@uw.edu::6d468ae1-4668-42de-91d4-40fa1d72543d" providerId="AD" clId="Web-{59540E31-29C3-C932-439D-EF0928723131}" dt="2022-11-13T08:17:07.678" v="232" actId="1076"/>
          <ac:spMkLst>
            <pc:docMk/>
            <pc:sldMk cId="2490374393" sldId="290"/>
            <ac:spMk id="11" creationId="{9F7EED0D-B6D3-5F05-9F2A-5A3A6B2789E8}"/>
          </ac:spMkLst>
        </pc:spChg>
        <pc:spChg chg="add mod">
          <ac:chgData name="Emily Ge" userId="S::nx307619@uw.edu::6d468ae1-4668-42de-91d4-40fa1d72543d" providerId="AD" clId="Web-{59540E31-29C3-C932-439D-EF0928723131}" dt="2022-11-13T08:17:07.678" v="231" actId="1076"/>
          <ac:spMkLst>
            <pc:docMk/>
            <pc:sldMk cId="2490374393" sldId="290"/>
            <ac:spMk id="13" creationId="{E6FEBDDA-DC41-EB55-7153-AB2B8BCCE9F6}"/>
          </ac:spMkLst>
        </pc:spChg>
        <pc:spChg chg="mod">
          <ac:chgData name="Emily Ge" userId="S::nx307619@uw.edu::6d468ae1-4668-42de-91d4-40fa1d72543d" providerId="AD" clId="Web-{59540E31-29C3-C932-439D-EF0928723131}" dt="2022-11-13T08:09:33.524" v="160" actId="1076"/>
          <ac:spMkLst>
            <pc:docMk/>
            <pc:sldMk cId="2490374393" sldId="290"/>
            <ac:spMk id="17" creationId="{948B5EEF-D468-ABDD-C067-AB84856CFBEF}"/>
          </ac:spMkLst>
        </pc:spChg>
        <pc:spChg chg="add mod ord">
          <ac:chgData name="Emily Ge" userId="S::nx307619@uw.edu::6d468ae1-4668-42de-91d4-40fa1d72543d" providerId="AD" clId="Web-{59540E31-29C3-C932-439D-EF0928723131}" dt="2022-11-13T08:16:43.506" v="206"/>
          <ac:spMkLst>
            <pc:docMk/>
            <pc:sldMk cId="2490374393" sldId="290"/>
            <ac:spMk id="19" creationId="{FF456F18-0A7A-75C0-3FAE-01CF65424078}"/>
          </ac:spMkLst>
        </pc:spChg>
        <pc:spChg chg="add del topLvl">
          <ac:chgData name="Emily Ge" userId="S::nx307619@uw.edu::6d468ae1-4668-42de-91d4-40fa1d72543d" providerId="AD" clId="Web-{59540E31-29C3-C932-439D-EF0928723131}" dt="2022-11-13T08:22:30.468" v="254"/>
          <ac:spMkLst>
            <pc:docMk/>
            <pc:sldMk cId="2490374393" sldId="290"/>
            <ac:spMk id="23" creationId="{684129B9-8FF3-BE26-56DF-902D0BC10D93}"/>
          </ac:spMkLst>
        </pc:spChg>
        <pc:spChg chg="add">
          <ac:chgData name="Emily Ge" userId="S::nx307619@uw.edu::6d468ae1-4668-42de-91d4-40fa1d72543d" providerId="AD" clId="Web-{59540E31-29C3-C932-439D-EF0928723131}" dt="2022-11-13T08:22:20.734" v="252"/>
          <ac:spMkLst>
            <pc:docMk/>
            <pc:sldMk cId="2490374393" sldId="290"/>
            <ac:spMk id="24" creationId="{1C725453-8443-DF1F-C973-E261D240C1BE}"/>
          </ac:spMkLst>
        </pc:spChg>
        <pc:spChg chg="add">
          <ac:chgData name="Emily Ge" userId="S::nx307619@uw.edu::6d468ae1-4668-42de-91d4-40fa1d72543d" providerId="AD" clId="Web-{59540E31-29C3-C932-439D-EF0928723131}" dt="2022-11-13T08:22:20.734" v="252"/>
          <ac:spMkLst>
            <pc:docMk/>
            <pc:sldMk cId="2490374393" sldId="290"/>
            <ac:spMk id="25" creationId="{4F742C62-6F8C-32C3-0476-60EB8141E0FB}"/>
          </ac:spMkLst>
        </pc:spChg>
        <pc:spChg chg="add">
          <ac:chgData name="Emily Ge" userId="S::nx307619@uw.edu::6d468ae1-4668-42de-91d4-40fa1d72543d" providerId="AD" clId="Web-{59540E31-29C3-C932-439D-EF0928723131}" dt="2022-11-13T08:22:20.734" v="252"/>
          <ac:spMkLst>
            <pc:docMk/>
            <pc:sldMk cId="2490374393" sldId="290"/>
            <ac:spMk id="26" creationId="{924DEED8-F0DB-9AA0-8415-4910EDA3104C}"/>
          </ac:spMkLst>
        </pc:spChg>
        <pc:spChg chg="mod">
          <ac:chgData name="Emily Ge" userId="S::nx307619@uw.edu::6d468ae1-4668-42de-91d4-40fa1d72543d" providerId="AD" clId="Web-{59540E31-29C3-C932-439D-EF0928723131}" dt="2022-11-13T08:22:40.078" v="255" actId="1076"/>
          <ac:spMkLst>
            <pc:docMk/>
            <pc:sldMk cId="2490374393" sldId="290"/>
            <ac:spMk id="28" creationId="{1DF75ED9-9B03-224B-7FAD-4AB14A286E4F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44" actId="1076"/>
          <ac:spMkLst>
            <pc:docMk/>
            <pc:sldMk cId="2490374393" sldId="290"/>
            <ac:spMk id="29" creationId="{A62B3DE7-84BE-97FB-E15B-845EEB420F29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43" actId="1076"/>
          <ac:spMkLst>
            <pc:docMk/>
            <pc:sldMk cId="2490374393" sldId="290"/>
            <ac:spMk id="34" creationId="{0EF301D7-28B1-0C83-09EA-26E1B0548D38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42" actId="1076"/>
          <ac:spMkLst>
            <pc:docMk/>
            <pc:sldMk cId="2490374393" sldId="290"/>
            <ac:spMk id="35" creationId="{C6FEE3B3-5323-5BC5-9C46-4A5891A57440}"/>
          </ac:spMkLst>
        </pc:spChg>
        <pc:spChg chg="mod">
          <ac:chgData name="Emily Ge" userId="S::nx307619@uw.edu::6d468ae1-4668-42de-91d4-40fa1d72543d" providerId="AD" clId="Web-{59540E31-29C3-C932-439D-EF0928723131}" dt="2022-11-13T08:03:50.635" v="81" actId="1076"/>
          <ac:spMkLst>
            <pc:docMk/>
            <pc:sldMk cId="2490374393" sldId="290"/>
            <ac:spMk id="40" creationId="{B76A6FC0-B35F-2C42-6A8E-DE8FDDE982B2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41" actId="1076"/>
          <ac:spMkLst>
            <pc:docMk/>
            <pc:sldMk cId="2490374393" sldId="290"/>
            <ac:spMk id="41" creationId="{18352BF7-6545-7648-5523-3689B9C6DE7A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40" actId="1076"/>
          <ac:spMkLst>
            <pc:docMk/>
            <pc:sldMk cId="2490374393" sldId="290"/>
            <ac:spMk id="43" creationId="{0E5CB6F7-3985-B6A8-5961-B22042EE0511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39" actId="1076"/>
          <ac:spMkLst>
            <pc:docMk/>
            <pc:sldMk cId="2490374393" sldId="290"/>
            <ac:spMk id="44" creationId="{AF764D54-A239-A082-B1B2-941F080D71CF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38" actId="1076"/>
          <ac:spMkLst>
            <pc:docMk/>
            <pc:sldMk cId="2490374393" sldId="290"/>
            <ac:spMk id="58" creationId="{D8DB3FF4-683E-44DF-AF7E-2BE5E32BD870}"/>
          </ac:spMkLst>
        </pc:spChg>
        <pc:spChg chg="mod">
          <ac:chgData name="Emily Ge" userId="S::nx307619@uw.edu::6d468ae1-4668-42de-91d4-40fa1d72543d" providerId="AD" clId="Web-{59540E31-29C3-C932-439D-EF0928723131}" dt="2022-11-13T08:17:07.678" v="237" actId="1076"/>
          <ac:spMkLst>
            <pc:docMk/>
            <pc:sldMk cId="2490374393" sldId="290"/>
            <ac:spMk id="60" creationId="{1CE12907-BE21-4E08-8765-AA9D3E0B11D3}"/>
          </ac:spMkLst>
        </pc:spChg>
        <pc:grpChg chg="add del mod">
          <ac:chgData name="Emily Ge" userId="S::nx307619@uw.edu::6d468ae1-4668-42de-91d4-40fa1d72543d" providerId="AD" clId="Web-{59540E31-29C3-C932-439D-EF0928723131}" dt="2022-11-13T08:22:30.468" v="254"/>
          <ac:grpSpMkLst>
            <pc:docMk/>
            <pc:sldMk cId="2490374393" sldId="290"/>
            <ac:grpSpMk id="21" creationId="{EB9C71DF-BDE4-FB82-EF42-05352C4F36F2}"/>
          </ac:grpSpMkLst>
        </pc:grpChg>
        <pc:grpChg chg="add topLvl">
          <ac:chgData name="Emily Ge" userId="S::nx307619@uw.edu::6d468ae1-4668-42de-91d4-40fa1d72543d" providerId="AD" clId="Web-{59540E31-29C3-C932-439D-EF0928723131}" dt="2022-11-13T08:22:30.468" v="254"/>
          <ac:grpSpMkLst>
            <pc:docMk/>
            <pc:sldMk cId="2490374393" sldId="290"/>
            <ac:grpSpMk id="22" creationId="{5C749241-6BCC-A9C9-E329-CEB7F3AFF6FC}"/>
          </ac:grpSpMkLst>
        </pc:grpChg>
        <pc:picChg chg="add mod">
          <ac:chgData name="Emily Ge" userId="S::nx307619@uw.edu::6d468ae1-4668-42de-91d4-40fa1d72543d" providerId="AD" clId="Web-{59540E31-29C3-C932-439D-EF0928723131}" dt="2022-11-13T08:17:07.678" v="235" actId="1076"/>
          <ac:picMkLst>
            <pc:docMk/>
            <pc:sldMk cId="2490374393" sldId="290"/>
            <ac:picMk id="4" creationId="{E54B2271-8258-500A-EB36-C3B27D7EFC3E}"/>
          </ac:picMkLst>
        </pc:picChg>
        <pc:picChg chg="add mod">
          <ac:chgData name="Emily Ge" userId="S::nx307619@uw.edu::6d468ae1-4668-42de-91d4-40fa1d72543d" providerId="AD" clId="Web-{59540E31-29C3-C932-439D-EF0928723131}" dt="2022-11-13T08:17:07.678" v="233" actId="1076"/>
          <ac:picMkLst>
            <pc:docMk/>
            <pc:sldMk cId="2490374393" sldId="290"/>
            <ac:picMk id="8" creationId="{02489D30-1361-9945-7A36-F9A1978646C4}"/>
          </ac:picMkLst>
        </pc:picChg>
        <pc:picChg chg="add del mod">
          <ac:chgData name="Emily Ge" userId="S::nx307619@uw.edu::6d468ae1-4668-42de-91d4-40fa1d72543d" providerId="AD" clId="Web-{59540E31-29C3-C932-439D-EF0928723131}" dt="2022-11-13T08:08:39.476" v="128"/>
          <ac:picMkLst>
            <pc:docMk/>
            <pc:sldMk cId="2490374393" sldId="290"/>
            <ac:picMk id="10" creationId="{594E0D0C-016D-19E4-D367-F385795FF4D1}"/>
          </ac:picMkLst>
        </pc:picChg>
        <pc:picChg chg="add del mod">
          <ac:chgData name="Emily Ge" userId="S::nx307619@uw.edu::6d468ae1-4668-42de-91d4-40fa1d72543d" providerId="AD" clId="Web-{59540E31-29C3-C932-439D-EF0928723131}" dt="2022-11-13T08:12:58.015" v="165"/>
          <ac:picMkLst>
            <pc:docMk/>
            <pc:sldMk cId="2490374393" sldId="290"/>
            <ac:picMk id="12" creationId="{A5FE5B7C-6B02-6110-5A6C-29AA79A11D7E}"/>
          </ac:picMkLst>
        </pc:picChg>
        <pc:picChg chg="add del mod">
          <ac:chgData name="Emily Ge" userId="S::nx307619@uw.edu::6d468ae1-4668-42de-91d4-40fa1d72543d" providerId="AD" clId="Web-{59540E31-29C3-C932-439D-EF0928723131}" dt="2022-11-13T08:13:32.063" v="174"/>
          <ac:picMkLst>
            <pc:docMk/>
            <pc:sldMk cId="2490374393" sldId="290"/>
            <ac:picMk id="14" creationId="{9B3D9C99-8AF9-60DB-56EA-D759A64CAE09}"/>
          </ac:picMkLst>
        </pc:picChg>
        <pc:picChg chg="add mod">
          <ac:chgData name="Emily Ge" userId="S::nx307619@uw.edu::6d468ae1-4668-42de-91d4-40fa1d72543d" providerId="AD" clId="Web-{59540E31-29C3-C932-439D-EF0928723131}" dt="2022-11-13T08:17:07.678" v="230" actId="1076"/>
          <ac:picMkLst>
            <pc:docMk/>
            <pc:sldMk cId="2490374393" sldId="290"/>
            <ac:picMk id="15" creationId="{9CB960BD-E8A6-F710-F28E-2F6A4D0D3834}"/>
          </ac:picMkLst>
        </pc:picChg>
        <pc:picChg chg="add mod">
          <ac:chgData name="Emily Ge" userId="S::nx307619@uw.edu::6d468ae1-4668-42de-91d4-40fa1d72543d" providerId="AD" clId="Web-{59540E31-29C3-C932-439D-EF0928723131}" dt="2022-11-13T08:17:07.678" v="229" actId="1076"/>
          <ac:picMkLst>
            <pc:docMk/>
            <pc:sldMk cId="2490374393" sldId="290"/>
            <ac:picMk id="16" creationId="{DE535D11-A759-7EA0-3BE7-1567182D459C}"/>
          </ac:picMkLst>
        </pc:picChg>
        <pc:picChg chg="add mod">
          <ac:chgData name="Emily Ge" userId="S::nx307619@uw.edu::6d468ae1-4668-42de-91d4-40fa1d72543d" providerId="AD" clId="Web-{59540E31-29C3-C932-439D-EF0928723131}" dt="2022-11-13T08:17:07.678" v="228" actId="1076"/>
          <ac:picMkLst>
            <pc:docMk/>
            <pc:sldMk cId="2490374393" sldId="290"/>
            <ac:picMk id="18" creationId="{9A4A27E5-11ED-14AF-9F16-4CC1042614A4}"/>
          </ac:picMkLst>
        </pc:picChg>
        <pc:picChg chg="add del mod">
          <ac:chgData name="Emily Ge" userId="S::nx307619@uw.edu::6d468ae1-4668-42de-91d4-40fa1d72543d" providerId="AD" clId="Web-{59540E31-29C3-C932-439D-EF0928723131}" dt="2022-11-13T08:16:34.521" v="203"/>
          <ac:picMkLst>
            <pc:docMk/>
            <pc:sldMk cId="2490374393" sldId="290"/>
            <ac:picMk id="20" creationId="{434134E8-0634-679C-C63D-8A45DB40073F}"/>
          </ac:picMkLst>
        </pc:picChg>
      </pc:sldChg>
      <pc:sldChg chg="addSp delSp modSp">
        <pc:chgData name="Emily Ge" userId="S::nx307619@uw.edu::6d468ae1-4668-42de-91d4-40fa1d72543d" providerId="AD" clId="Web-{59540E31-29C3-C932-439D-EF0928723131}" dt="2022-11-13T08:19:54.136" v="251" actId="1076"/>
        <pc:sldMkLst>
          <pc:docMk/>
          <pc:sldMk cId="3026921157" sldId="345"/>
        </pc:sldMkLst>
        <pc:spChg chg="add del">
          <ac:chgData name="Emily Ge" userId="S::nx307619@uw.edu::6d468ae1-4668-42de-91d4-40fa1d72543d" providerId="AD" clId="Web-{59540E31-29C3-C932-439D-EF0928723131}" dt="2022-11-13T08:19:45.854" v="249"/>
          <ac:spMkLst>
            <pc:docMk/>
            <pc:sldMk cId="3026921157" sldId="345"/>
            <ac:spMk id="18" creationId="{7F725EEC-8365-ECB8-D27F-3C56251BC309}"/>
          </ac:spMkLst>
        </pc:spChg>
        <pc:spChg chg="mod">
          <ac:chgData name="Emily Ge" userId="S::nx307619@uw.edu::6d468ae1-4668-42de-91d4-40fa1d72543d" providerId="AD" clId="Web-{59540E31-29C3-C932-439D-EF0928723131}" dt="2022-11-13T08:17:43.929" v="246"/>
          <ac:spMkLst>
            <pc:docMk/>
            <pc:sldMk cId="3026921157" sldId="345"/>
            <ac:spMk id="21" creationId="{02B5D716-681C-056D-0AE2-4DACC990F876}"/>
          </ac:spMkLst>
        </pc:spChg>
        <pc:picChg chg="add del mod ord modCrop">
          <ac:chgData name="Emily Ge" userId="S::nx307619@uw.edu::6d468ae1-4668-42de-91d4-40fa1d72543d" providerId="AD" clId="Web-{59540E31-29C3-C932-439D-EF0928723131}" dt="2022-11-13T08:18:53.087" v="248"/>
          <ac:picMkLst>
            <pc:docMk/>
            <pc:sldMk cId="3026921157" sldId="345"/>
            <ac:picMk id="2" creationId="{B374114A-78A3-2347-0419-F3938B0D0896}"/>
          </ac:picMkLst>
        </pc:picChg>
        <pc:picChg chg="add mod ord modCrop">
          <ac:chgData name="Emily Ge" userId="S::nx307619@uw.edu::6d468ae1-4668-42de-91d4-40fa1d72543d" providerId="AD" clId="Web-{59540E31-29C3-C932-439D-EF0928723131}" dt="2022-11-13T08:19:45.854" v="249"/>
          <ac:picMkLst>
            <pc:docMk/>
            <pc:sldMk cId="3026921157" sldId="345"/>
            <ac:picMk id="3" creationId="{21B958BA-1742-3294-149D-E38A180045B0}"/>
          </ac:picMkLst>
        </pc:picChg>
        <pc:picChg chg="add mod">
          <ac:chgData name="Emily Ge" userId="S::nx307619@uw.edu::6d468ae1-4668-42de-91d4-40fa1d72543d" providerId="AD" clId="Web-{59540E31-29C3-C932-439D-EF0928723131}" dt="2022-11-13T08:19:54.136" v="251" actId="1076"/>
          <ac:picMkLst>
            <pc:docMk/>
            <pc:sldMk cId="3026921157" sldId="345"/>
            <ac:picMk id="4" creationId="{CBA53655-8647-7183-13B3-74F4BD3F7F02}"/>
          </ac:picMkLst>
        </pc:picChg>
      </pc:sldChg>
    </pc:docChg>
  </pc:docChgLst>
  <pc:docChgLst>
    <pc:chgData name="Darcy C. Ma" userId="S::darcym5@uw.edu::a9f8952e-4070-473e-b450-9b43c08f38be" providerId="AD" clId="Web-{2F9585DA-C9F9-B9A2-5A7B-336EBD166377}"/>
    <pc:docChg chg="modSld">
      <pc:chgData name="Darcy C. Ma" userId="S::darcym5@uw.edu::a9f8952e-4070-473e-b450-9b43c08f38be" providerId="AD" clId="Web-{2F9585DA-C9F9-B9A2-5A7B-336EBD166377}" dt="2022-11-15T15:39:24.175" v="138" actId="1076"/>
      <pc:docMkLst>
        <pc:docMk/>
      </pc:docMkLst>
      <pc:sldChg chg="modSp">
        <pc:chgData name="Darcy C. Ma" userId="S::darcym5@uw.edu::a9f8952e-4070-473e-b450-9b43c08f38be" providerId="AD" clId="Web-{2F9585DA-C9F9-B9A2-5A7B-336EBD166377}" dt="2022-11-15T15:39:24.175" v="138" actId="1076"/>
        <pc:sldMkLst>
          <pc:docMk/>
          <pc:sldMk cId="3405981924" sldId="472"/>
        </pc:sldMkLst>
        <pc:spChg chg="mod">
          <ac:chgData name="Darcy C. Ma" userId="S::darcym5@uw.edu::a9f8952e-4070-473e-b450-9b43c08f38be" providerId="AD" clId="Web-{2F9585DA-C9F9-B9A2-5A7B-336EBD166377}" dt="2022-11-15T15:39:24.175" v="138" actId="1076"/>
          <ac:spMkLst>
            <pc:docMk/>
            <pc:sldMk cId="3405981924" sldId="472"/>
            <ac:spMk id="6" creationId="{7F206F45-96B1-4F5F-A8CD-5784EAE4380E}"/>
          </ac:spMkLst>
        </pc:spChg>
      </pc:sldChg>
      <pc:sldChg chg="addSp delSp modSp">
        <pc:chgData name="Darcy C. Ma" userId="S::darcym5@uw.edu::a9f8952e-4070-473e-b450-9b43c08f38be" providerId="AD" clId="Web-{2F9585DA-C9F9-B9A2-5A7B-336EBD166377}" dt="2022-11-15T07:35:37.619" v="99" actId="20577"/>
        <pc:sldMkLst>
          <pc:docMk/>
          <pc:sldMk cId="3505750038" sldId="486"/>
        </pc:sldMkLst>
        <pc:spChg chg="add mod">
          <ac:chgData name="Darcy C. Ma" userId="S::darcym5@uw.edu::a9f8952e-4070-473e-b450-9b43c08f38be" providerId="AD" clId="Web-{2F9585DA-C9F9-B9A2-5A7B-336EBD166377}" dt="2022-11-15T07:35:37.619" v="99" actId="20577"/>
          <ac:spMkLst>
            <pc:docMk/>
            <pc:sldMk cId="3505750038" sldId="486"/>
            <ac:spMk id="20" creationId="{5BF15EF6-5A2F-753B-C459-801AFB8EF531}"/>
          </ac:spMkLst>
        </pc:spChg>
        <pc:spChg chg="add mod">
          <ac:chgData name="Darcy C. Ma" userId="S::darcym5@uw.edu::a9f8952e-4070-473e-b450-9b43c08f38be" providerId="AD" clId="Web-{2F9585DA-C9F9-B9A2-5A7B-336EBD166377}" dt="2022-11-15T07:35:06.603" v="66" actId="20577"/>
          <ac:spMkLst>
            <pc:docMk/>
            <pc:sldMk cId="3505750038" sldId="486"/>
            <ac:spMk id="24" creationId="{74D0D454-C8ED-C69F-8D9F-1CCD89B7FF59}"/>
          </ac:spMkLst>
        </pc:spChg>
        <pc:spChg chg="mod">
          <ac:chgData name="Darcy C. Ma" userId="S::darcym5@uw.edu::a9f8952e-4070-473e-b450-9b43c08f38be" providerId="AD" clId="Web-{2F9585DA-C9F9-B9A2-5A7B-336EBD166377}" dt="2022-11-15T07:34:21.805" v="34" actId="1076"/>
          <ac:spMkLst>
            <pc:docMk/>
            <pc:sldMk cId="3505750038" sldId="486"/>
            <ac:spMk id="25" creationId="{217109FA-0D77-BE67-A29C-0465AC695AAA}"/>
          </ac:spMkLst>
        </pc:spChg>
        <pc:spChg chg="mod">
          <ac:chgData name="Darcy C. Ma" userId="S::darcym5@uw.edu::a9f8952e-4070-473e-b450-9b43c08f38be" providerId="AD" clId="Web-{2F9585DA-C9F9-B9A2-5A7B-336EBD166377}" dt="2022-11-15T07:35:27.713" v="72" actId="1076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Darcy C. Ma" userId="S::darcym5@uw.edu::a9f8952e-4070-473e-b450-9b43c08f38be" providerId="AD" clId="Web-{2F9585DA-C9F9-B9A2-5A7B-336EBD166377}" dt="2022-11-15T07:34:13.726" v="32" actId="14100"/>
          <ac:spMkLst>
            <pc:docMk/>
            <pc:sldMk cId="3505750038" sldId="486"/>
            <ac:spMk id="54" creationId="{0287AFB5-5C8B-59FA-4D17-8F40F28368E9}"/>
          </ac:spMkLst>
        </pc:spChg>
        <pc:picChg chg="add del mod">
          <ac:chgData name="Darcy C. Ma" userId="S::darcym5@uw.edu::a9f8952e-4070-473e-b450-9b43c08f38be" providerId="AD" clId="Web-{2F9585DA-C9F9-B9A2-5A7B-336EBD166377}" dt="2022-11-15T07:25:51.618" v="2"/>
          <ac:picMkLst>
            <pc:docMk/>
            <pc:sldMk cId="3505750038" sldId="486"/>
            <ac:picMk id="6" creationId="{C3F925C5-D945-FBE7-6A37-5AED0267490D}"/>
          </ac:picMkLst>
        </pc:picChg>
        <pc:picChg chg="add del mod">
          <ac:chgData name="Darcy C. Ma" userId="S::darcym5@uw.edu::a9f8952e-4070-473e-b450-9b43c08f38be" providerId="AD" clId="Web-{2F9585DA-C9F9-B9A2-5A7B-336EBD166377}" dt="2022-11-15T07:26:25.009" v="4"/>
          <ac:picMkLst>
            <pc:docMk/>
            <pc:sldMk cId="3505750038" sldId="486"/>
            <ac:picMk id="16" creationId="{D492DF3A-BC37-718D-F053-4C13E97042B0}"/>
          </ac:picMkLst>
        </pc:picChg>
        <pc:picChg chg="add mod">
          <ac:chgData name="Darcy C. Ma" userId="S::darcym5@uw.edu::a9f8952e-4070-473e-b450-9b43c08f38be" providerId="AD" clId="Web-{2F9585DA-C9F9-B9A2-5A7B-336EBD166377}" dt="2022-11-15T07:33:55.241" v="31" actId="1076"/>
          <ac:picMkLst>
            <pc:docMk/>
            <pc:sldMk cId="3505750038" sldId="486"/>
            <ac:picMk id="19" creationId="{1FEDC5FB-A228-5FF6-6B42-827D9CB616EC}"/>
          </ac:picMkLst>
        </pc:picChg>
        <pc:picChg chg="del">
          <ac:chgData name="Darcy C. Ma" userId="S::darcym5@uw.edu::a9f8952e-4070-473e-b450-9b43c08f38be" providerId="AD" clId="Web-{2F9585DA-C9F9-B9A2-5A7B-336EBD166377}" dt="2022-11-15T07:34:15.351" v="33"/>
          <ac:picMkLst>
            <pc:docMk/>
            <pc:sldMk cId="3505750038" sldId="486"/>
            <ac:picMk id="47" creationId="{E1CB1228-CB68-A1EE-C895-F1684A0168CC}"/>
          </ac:picMkLst>
        </pc:picChg>
      </pc:sldChg>
      <pc:sldChg chg="addSp modSp">
        <pc:chgData name="Darcy C. Ma" userId="S::darcym5@uw.edu::a9f8952e-4070-473e-b450-9b43c08f38be" providerId="AD" clId="Web-{2F9585DA-C9F9-B9A2-5A7B-336EBD166377}" dt="2022-11-15T07:33:30.209" v="26" actId="1076"/>
        <pc:sldMkLst>
          <pc:docMk/>
          <pc:sldMk cId="521704302" sldId="488"/>
        </pc:sldMkLst>
        <pc:spChg chg="mod">
          <ac:chgData name="Darcy C. Ma" userId="S::darcym5@uw.edu::a9f8952e-4070-473e-b450-9b43c08f38be" providerId="AD" clId="Web-{2F9585DA-C9F9-B9A2-5A7B-336EBD166377}" dt="2022-11-15T07:33:30.209" v="26" actId="1076"/>
          <ac:spMkLst>
            <pc:docMk/>
            <pc:sldMk cId="521704302" sldId="488"/>
            <ac:spMk id="12" creationId="{059E9A60-2F69-A7D0-C1E8-614BAB0154E2}"/>
          </ac:spMkLst>
        </pc:spChg>
        <pc:spChg chg="mod">
          <ac:chgData name="Darcy C. Ma" userId="S::darcym5@uw.edu::a9f8952e-4070-473e-b450-9b43c08f38be" providerId="AD" clId="Web-{2F9585DA-C9F9-B9A2-5A7B-336EBD166377}" dt="2022-11-15T07:33:26.569" v="25" actId="1076"/>
          <ac:spMkLst>
            <pc:docMk/>
            <pc:sldMk cId="521704302" sldId="488"/>
            <ac:spMk id="15" creationId="{792CFB6F-AA52-F658-1DBB-0C8CC84FD278}"/>
          </ac:spMkLst>
        </pc:spChg>
        <pc:picChg chg="add mod">
          <ac:chgData name="Darcy C. Ma" userId="S::darcym5@uw.edu::a9f8952e-4070-473e-b450-9b43c08f38be" providerId="AD" clId="Web-{2F9585DA-C9F9-B9A2-5A7B-336EBD166377}" dt="2022-11-15T07:27:52.262" v="15" actId="1076"/>
          <ac:picMkLst>
            <pc:docMk/>
            <pc:sldMk cId="521704302" sldId="488"/>
            <ac:picMk id="2" creationId="{3157BC46-7767-6FFC-A1DE-95D0C2F37C0E}"/>
          </ac:picMkLst>
        </pc:picChg>
        <pc:picChg chg="add mod">
          <ac:chgData name="Darcy C. Ma" userId="S::darcym5@uw.edu::a9f8952e-4070-473e-b450-9b43c08f38be" providerId="AD" clId="Web-{2F9585DA-C9F9-B9A2-5A7B-336EBD166377}" dt="2022-11-15T07:28:24.544" v="21" actId="1076"/>
          <ac:picMkLst>
            <pc:docMk/>
            <pc:sldMk cId="521704302" sldId="488"/>
            <ac:picMk id="3" creationId="{97DDFB8E-3162-2721-F485-4F13FEC534A6}"/>
          </ac:picMkLst>
        </pc:picChg>
        <pc:picChg chg="mod">
          <ac:chgData name="Darcy C. Ma" userId="S::darcym5@uw.edu::a9f8952e-4070-473e-b450-9b43c08f38be" providerId="AD" clId="Web-{2F9585DA-C9F9-B9A2-5A7B-336EBD166377}" dt="2022-11-15T07:28:34.935" v="23" actId="1076"/>
          <ac:picMkLst>
            <pc:docMk/>
            <pc:sldMk cId="521704302" sldId="488"/>
            <ac:picMk id="21" creationId="{96BBFA73-EB44-12F3-C98F-2AA74A57A728}"/>
          </ac:picMkLst>
        </pc:picChg>
      </pc:sldChg>
      <pc:sldChg chg="modSp">
        <pc:chgData name="Darcy C. Ma" userId="S::darcym5@uw.edu::a9f8952e-4070-473e-b450-9b43c08f38be" providerId="AD" clId="Web-{2F9585DA-C9F9-B9A2-5A7B-336EBD166377}" dt="2022-11-15T07:37:13.763" v="137" actId="1076"/>
        <pc:sldMkLst>
          <pc:docMk/>
          <pc:sldMk cId="2077712508" sldId="489"/>
        </pc:sldMkLst>
        <pc:spChg chg="mod">
          <ac:chgData name="Darcy C. Ma" userId="S::darcym5@uw.edu::a9f8952e-4070-473e-b450-9b43c08f38be" providerId="AD" clId="Web-{2F9585DA-C9F9-B9A2-5A7B-336EBD166377}" dt="2022-11-15T07:37:13.763" v="137" actId="1076"/>
          <ac:spMkLst>
            <pc:docMk/>
            <pc:sldMk cId="2077712508" sldId="489"/>
            <ac:spMk id="6" creationId="{EC90563F-B930-1BC2-C8DC-7C2E98664F28}"/>
          </ac:spMkLst>
        </pc:spChg>
        <pc:spChg chg="mod">
          <ac:chgData name="Darcy C. Ma" userId="S::darcym5@uw.edu::a9f8952e-4070-473e-b450-9b43c08f38be" providerId="AD" clId="Web-{2F9585DA-C9F9-B9A2-5A7B-336EBD166377}" dt="2022-11-15T07:37:10.591" v="136" actId="20577"/>
          <ac:spMkLst>
            <pc:docMk/>
            <pc:sldMk cId="2077712508" sldId="489"/>
            <ac:spMk id="9" creationId="{5705A832-4DBD-7BC3-F686-9F45E77D8E84}"/>
          </ac:spMkLst>
        </pc:spChg>
        <pc:picChg chg="mod">
          <ac:chgData name="Darcy C. Ma" userId="S::darcym5@uw.edu::a9f8952e-4070-473e-b450-9b43c08f38be" providerId="AD" clId="Web-{2F9585DA-C9F9-B9A2-5A7B-336EBD166377}" dt="2022-11-15T07:36:57.450" v="101" actId="1076"/>
          <ac:picMkLst>
            <pc:docMk/>
            <pc:sldMk cId="2077712508" sldId="489"/>
            <ac:picMk id="2" creationId="{F77B4D91-D774-DE54-E4E8-2ECF41469F36}"/>
          </ac:picMkLst>
        </pc:picChg>
      </pc:sldChg>
    </pc:docChg>
  </pc:docChgLst>
  <pc:docChgLst>
    <pc:chgData name="Adeeba Latheef" userId="edb42893-6319-4f09-b788-bf69b58a9cf0" providerId="ADAL" clId="{316B566E-30DE-4359-9824-F71FE321F26B}"/>
    <pc:docChg chg="undo custSel addSld delSld modSld sldOrd modSection">
      <pc:chgData name="Adeeba Latheef" userId="edb42893-6319-4f09-b788-bf69b58a9cf0" providerId="ADAL" clId="{316B566E-30DE-4359-9824-F71FE321F26B}" dt="2022-11-16T01:38:18.520" v="2928" actId="27918"/>
      <pc:docMkLst>
        <pc:docMk/>
      </pc:docMkLst>
      <pc:sldChg chg="addSp delSp modSp mod">
        <pc:chgData name="Adeeba Latheef" userId="edb42893-6319-4f09-b788-bf69b58a9cf0" providerId="ADAL" clId="{316B566E-30DE-4359-9824-F71FE321F26B}" dt="2022-11-16T01:33:34.796" v="2836" actId="20577"/>
        <pc:sldMkLst>
          <pc:docMk/>
          <pc:sldMk cId="2490374393" sldId="290"/>
        </pc:sldMkLst>
        <pc:spChg chg="mod">
          <ac:chgData name="Adeeba Latheef" userId="edb42893-6319-4f09-b788-bf69b58a9cf0" providerId="ADAL" clId="{316B566E-30DE-4359-9824-F71FE321F26B}" dt="2022-11-13T07:37:04.864" v="141" actId="1076"/>
          <ac:spMkLst>
            <pc:docMk/>
            <pc:sldMk cId="2490374393" sldId="290"/>
            <ac:spMk id="28" creationId="{1DF75ED9-9B03-224B-7FAD-4AB14A286E4F}"/>
          </ac:spMkLst>
        </pc:spChg>
        <pc:spChg chg="mod">
          <ac:chgData name="Adeeba Latheef" userId="edb42893-6319-4f09-b788-bf69b58a9cf0" providerId="ADAL" clId="{316B566E-30DE-4359-9824-F71FE321F26B}" dt="2022-11-13T07:37:09.146" v="142" actId="1076"/>
          <ac:spMkLst>
            <pc:docMk/>
            <pc:sldMk cId="2490374393" sldId="290"/>
            <ac:spMk id="29" creationId="{A62B3DE7-84BE-97FB-E15B-845EEB420F29}"/>
          </ac:spMkLst>
        </pc:spChg>
        <pc:spChg chg="mod">
          <ac:chgData name="Adeeba Latheef" userId="edb42893-6319-4f09-b788-bf69b58a9cf0" providerId="ADAL" clId="{316B566E-30DE-4359-9824-F71FE321F26B}" dt="2022-11-13T07:36:58.758" v="139" actId="1076"/>
          <ac:spMkLst>
            <pc:docMk/>
            <pc:sldMk cId="2490374393" sldId="290"/>
            <ac:spMk id="34" creationId="{0EF301D7-28B1-0C83-09EA-26E1B0548D38}"/>
          </ac:spMkLst>
        </pc:spChg>
        <pc:spChg chg="mod">
          <ac:chgData name="Adeeba Latheef" userId="edb42893-6319-4f09-b788-bf69b58a9cf0" providerId="ADAL" clId="{316B566E-30DE-4359-9824-F71FE321F26B}" dt="2022-11-13T07:37:00.986" v="140" actId="1076"/>
          <ac:spMkLst>
            <pc:docMk/>
            <pc:sldMk cId="2490374393" sldId="290"/>
            <ac:spMk id="35" creationId="{C6FEE3B3-5323-5BC5-9C46-4A5891A57440}"/>
          </ac:spMkLst>
        </pc:spChg>
        <pc:spChg chg="mod">
          <ac:chgData name="Adeeba Latheef" userId="edb42893-6319-4f09-b788-bf69b58a9cf0" providerId="ADAL" clId="{316B566E-30DE-4359-9824-F71FE321F26B}" dt="2022-11-13T07:36:34.077" v="137" actId="20577"/>
          <ac:spMkLst>
            <pc:docMk/>
            <pc:sldMk cId="2490374393" sldId="290"/>
            <ac:spMk id="40" creationId="{B76A6FC0-B35F-2C42-6A8E-DE8FDDE982B2}"/>
          </ac:spMkLst>
        </pc:spChg>
        <pc:spChg chg="mod">
          <ac:chgData name="Adeeba Latheef" userId="edb42893-6319-4f09-b788-bf69b58a9cf0" providerId="ADAL" clId="{316B566E-30DE-4359-9824-F71FE321F26B}" dt="2022-11-16T01:33:34.796" v="2836" actId="20577"/>
          <ac:spMkLst>
            <pc:docMk/>
            <pc:sldMk cId="2490374393" sldId="290"/>
            <ac:spMk id="43" creationId="{0E5CB6F7-3985-B6A8-5961-B22042EE0511}"/>
          </ac:spMkLst>
        </pc:spChg>
        <pc:spChg chg="mod">
          <ac:chgData name="Adeeba Latheef" userId="edb42893-6319-4f09-b788-bf69b58a9cf0" providerId="ADAL" clId="{316B566E-30DE-4359-9824-F71FE321F26B}" dt="2022-11-13T07:35:07.495" v="111" actId="1076"/>
          <ac:spMkLst>
            <pc:docMk/>
            <pc:sldMk cId="2490374393" sldId="290"/>
            <ac:spMk id="44" creationId="{AF764D54-A239-A082-B1B2-941F080D71CF}"/>
          </ac:spMkLst>
        </pc:spChg>
        <pc:spChg chg="mod">
          <ac:chgData name="Adeeba Latheef" userId="edb42893-6319-4f09-b788-bf69b58a9cf0" providerId="ADAL" clId="{316B566E-30DE-4359-9824-F71FE321F26B}" dt="2022-11-13T07:37:14.066" v="143" actId="1076"/>
          <ac:spMkLst>
            <pc:docMk/>
            <pc:sldMk cId="2490374393" sldId="290"/>
            <ac:spMk id="58" creationId="{D8DB3FF4-683E-44DF-AF7E-2BE5E32BD870}"/>
          </ac:spMkLst>
        </pc:spChg>
        <pc:spChg chg="mod">
          <ac:chgData name="Adeeba Latheef" userId="edb42893-6319-4f09-b788-bf69b58a9cf0" providerId="ADAL" clId="{316B566E-30DE-4359-9824-F71FE321F26B}" dt="2022-11-13T07:37:16.579" v="144" actId="1076"/>
          <ac:spMkLst>
            <pc:docMk/>
            <pc:sldMk cId="2490374393" sldId="290"/>
            <ac:spMk id="60" creationId="{1CE12907-BE21-4E08-8765-AA9D3E0B11D3}"/>
          </ac:spMkLst>
        </pc:spChg>
        <pc:grpChg chg="add del">
          <ac:chgData name="Adeeba Latheef" userId="edb42893-6319-4f09-b788-bf69b58a9cf0" providerId="ADAL" clId="{316B566E-30DE-4359-9824-F71FE321F26B}" dt="2022-11-13T07:23:11.566" v="4" actId="478"/>
          <ac:grpSpMkLst>
            <pc:docMk/>
            <pc:sldMk cId="2490374393" sldId="290"/>
            <ac:grpSpMk id="59" creationId="{602EE006-2D8E-D2A6-BF70-6307C16A599A}"/>
          </ac:grpSpMkLst>
        </pc:grpChg>
      </pc:sldChg>
      <pc:sldChg chg="addSp delSp modSp mod">
        <pc:chgData name="Adeeba Latheef" userId="edb42893-6319-4f09-b788-bf69b58a9cf0" providerId="ADAL" clId="{316B566E-30DE-4359-9824-F71FE321F26B}" dt="2022-11-15T19:26:51.713" v="1544" actId="207"/>
        <pc:sldMkLst>
          <pc:docMk/>
          <pc:sldMk cId="2464002815" sldId="291"/>
        </pc:sldMkLst>
        <pc:spChg chg="add del mod ord">
          <ac:chgData name="Adeeba Latheef" userId="edb42893-6319-4f09-b788-bf69b58a9cf0" providerId="ADAL" clId="{316B566E-30DE-4359-9824-F71FE321F26B}" dt="2022-11-15T19:25:20.170" v="1522" actId="478"/>
          <ac:spMkLst>
            <pc:docMk/>
            <pc:sldMk cId="2464002815" sldId="291"/>
            <ac:spMk id="4" creationId="{D970E15E-F1D4-39F4-7A89-72975E38799D}"/>
          </ac:spMkLst>
        </pc:spChg>
        <pc:spChg chg="add mod">
          <ac:chgData name="Adeeba Latheef" userId="edb42893-6319-4f09-b788-bf69b58a9cf0" providerId="ADAL" clId="{316B566E-30DE-4359-9824-F71FE321F26B}" dt="2022-11-15T19:25:47.602" v="1527" actId="207"/>
          <ac:spMkLst>
            <pc:docMk/>
            <pc:sldMk cId="2464002815" sldId="291"/>
            <ac:spMk id="5" creationId="{ABC8D6F4-B9D9-ED00-FE17-BCFA835858F0}"/>
          </ac:spMkLst>
        </pc:spChg>
        <pc:spChg chg="mod">
          <ac:chgData name="Adeeba Latheef" userId="edb42893-6319-4f09-b788-bf69b58a9cf0" providerId="ADAL" clId="{316B566E-30DE-4359-9824-F71FE321F26B}" dt="2022-11-15T19:26:46.931" v="1543" actId="207"/>
          <ac:spMkLst>
            <pc:docMk/>
            <pc:sldMk cId="2464002815" sldId="291"/>
            <ac:spMk id="39" creationId="{93ED12C0-1070-0105-FD13-38CE700FD563}"/>
          </ac:spMkLst>
        </pc:spChg>
        <pc:grpChg chg="del mod">
          <ac:chgData name="Adeeba Latheef" userId="edb42893-6319-4f09-b788-bf69b58a9cf0" providerId="ADAL" clId="{316B566E-30DE-4359-9824-F71FE321F26B}" dt="2022-11-15T19:22:49.427" v="1496" actId="478"/>
          <ac:grpSpMkLst>
            <pc:docMk/>
            <pc:sldMk cId="2464002815" sldId="291"/>
            <ac:grpSpMk id="25" creationId="{F482AE26-C2B0-D91D-337E-D4C838E8BAA7}"/>
          </ac:grpSpMkLst>
        </pc:grpChg>
        <pc:picChg chg="add del mod ord">
          <ac:chgData name="Adeeba Latheef" userId="edb42893-6319-4f09-b788-bf69b58a9cf0" providerId="ADAL" clId="{316B566E-30DE-4359-9824-F71FE321F26B}" dt="2022-11-15T19:26:51.713" v="1544" actId="207"/>
          <ac:picMkLst>
            <pc:docMk/>
            <pc:sldMk cId="2464002815" sldId="291"/>
            <ac:picMk id="3" creationId="{CE2A3C8E-6348-7539-1D34-A06B1F1ED6B5}"/>
          </ac:picMkLst>
        </pc:picChg>
        <pc:picChg chg="add del mod">
          <ac:chgData name="Adeeba Latheef" userId="edb42893-6319-4f09-b788-bf69b58a9cf0" providerId="ADAL" clId="{316B566E-30DE-4359-9824-F71FE321F26B}" dt="2022-11-15T19:26:36.524" v="1541" actId="478"/>
          <ac:picMkLst>
            <pc:docMk/>
            <pc:sldMk cId="2464002815" sldId="291"/>
            <ac:picMk id="10" creationId="{4C4818B0-935D-3E7E-4BE4-7198E27D6C22}"/>
          </ac:picMkLst>
        </pc:picChg>
      </pc:sldChg>
      <pc:sldChg chg="modSp mod">
        <pc:chgData name="Adeeba Latheef" userId="edb42893-6319-4f09-b788-bf69b58a9cf0" providerId="ADAL" clId="{316B566E-30DE-4359-9824-F71FE321F26B}" dt="2022-11-13T07:24:11.134" v="7" actId="207"/>
        <pc:sldMkLst>
          <pc:docMk/>
          <pc:sldMk cId="3927205691" sldId="294"/>
        </pc:sldMkLst>
        <pc:spChg chg="mod">
          <ac:chgData name="Adeeba Latheef" userId="edb42893-6319-4f09-b788-bf69b58a9cf0" providerId="ADAL" clId="{316B566E-30DE-4359-9824-F71FE321F26B}" dt="2022-11-13T07:24:11.134" v="7" actId="207"/>
          <ac:spMkLst>
            <pc:docMk/>
            <pc:sldMk cId="3927205691" sldId="294"/>
            <ac:spMk id="5" creationId="{56D5AFBE-7B92-3773-6412-AB110CD1007D}"/>
          </ac:spMkLst>
        </pc:spChg>
      </pc:sldChg>
      <pc:sldChg chg="del">
        <pc:chgData name="Adeeba Latheef" userId="edb42893-6319-4f09-b788-bf69b58a9cf0" providerId="ADAL" clId="{316B566E-30DE-4359-9824-F71FE321F26B}" dt="2022-11-15T20:53:16.869" v="1714" actId="47"/>
        <pc:sldMkLst>
          <pc:docMk/>
          <pc:sldMk cId="1999961301" sldId="316"/>
        </pc:sldMkLst>
      </pc:sldChg>
      <pc:sldChg chg="del">
        <pc:chgData name="Adeeba Latheef" userId="edb42893-6319-4f09-b788-bf69b58a9cf0" providerId="ADAL" clId="{316B566E-30DE-4359-9824-F71FE321F26B}" dt="2022-11-15T20:53:29.764" v="1715" actId="47"/>
        <pc:sldMkLst>
          <pc:docMk/>
          <pc:sldMk cId="3094755045" sldId="337"/>
        </pc:sldMkLst>
      </pc:sldChg>
      <pc:sldChg chg="del">
        <pc:chgData name="Adeeba Latheef" userId="edb42893-6319-4f09-b788-bf69b58a9cf0" providerId="ADAL" clId="{316B566E-30DE-4359-9824-F71FE321F26B}" dt="2022-11-15T20:53:06.241" v="1713" actId="47"/>
        <pc:sldMkLst>
          <pc:docMk/>
          <pc:sldMk cId="2140714343" sldId="344"/>
        </pc:sldMkLst>
      </pc:sldChg>
      <pc:sldChg chg="addSp modSp add del mod ord">
        <pc:chgData name="Adeeba Latheef" userId="edb42893-6319-4f09-b788-bf69b58a9cf0" providerId="ADAL" clId="{316B566E-30DE-4359-9824-F71FE321F26B}" dt="2022-11-15T22:56:01.761" v="2064"/>
        <pc:sldMkLst>
          <pc:docMk/>
          <pc:sldMk cId="3026921157" sldId="345"/>
        </pc:sldMkLst>
        <pc:spChg chg="add mod">
          <ac:chgData name="Adeeba Latheef" userId="edb42893-6319-4f09-b788-bf69b58a9cf0" providerId="ADAL" clId="{316B566E-30DE-4359-9824-F71FE321F26B}" dt="2022-11-14T02:38:42.558" v="150" actId="20577"/>
          <ac:spMkLst>
            <pc:docMk/>
            <pc:sldMk cId="3026921157" sldId="345"/>
            <ac:spMk id="8" creationId="{1367446C-6905-5D5D-C105-962C97F6406E}"/>
          </ac:spMkLst>
        </pc:spChg>
        <pc:spChg chg="mod">
          <ac:chgData name="Adeeba Latheef" userId="edb42893-6319-4f09-b788-bf69b58a9cf0" providerId="ADAL" clId="{316B566E-30DE-4359-9824-F71FE321F26B}" dt="2022-11-15T19:27:47.762" v="1547" actId="207"/>
          <ac:spMkLst>
            <pc:docMk/>
            <pc:sldMk cId="3026921157" sldId="345"/>
            <ac:spMk id="19" creationId="{CF66249F-09F2-8C70-71E8-542ED11D1375}"/>
          </ac:spMkLst>
        </pc:spChg>
        <pc:picChg chg="mod">
          <ac:chgData name="Adeeba Latheef" userId="edb42893-6319-4f09-b788-bf69b58a9cf0" providerId="ADAL" clId="{316B566E-30DE-4359-9824-F71FE321F26B}" dt="2022-11-15T19:27:57.138" v="1551" actId="1076"/>
          <ac:picMkLst>
            <pc:docMk/>
            <pc:sldMk cId="3026921157" sldId="345"/>
            <ac:picMk id="6" creationId="{AFCBA70A-DFB4-75B1-F9CE-889D90D5DFD6}"/>
          </ac:picMkLst>
        </pc:picChg>
        <pc:picChg chg="mod">
          <ac:chgData name="Adeeba Latheef" userId="edb42893-6319-4f09-b788-bf69b58a9cf0" providerId="ADAL" clId="{316B566E-30DE-4359-9824-F71FE321F26B}" dt="2022-11-15T19:28:11.138" v="1557" actId="1076"/>
          <ac:picMkLst>
            <pc:docMk/>
            <pc:sldMk cId="3026921157" sldId="345"/>
            <ac:picMk id="7" creationId="{1DFE9580-9592-5152-CFB8-9C6BEFFED449}"/>
          </ac:picMkLst>
        </pc:picChg>
      </pc:sldChg>
      <pc:sldChg chg="modSp mod">
        <pc:chgData name="Adeeba Latheef" userId="edb42893-6319-4f09-b788-bf69b58a9cf0" providerId="ADAL" clId="{316B566E-30DE-4359-9824-F71FE321F26B}" dt="2022-11-13T07:24:22.544" v="8" actId="207"/>
        <pc:sldMkLst>
          <pc:docMk/>
          <pc:sldMk cId="3311503050" sldId="346"/>
        </pc:sldMkLst>
        <pc:spChg chg="mod">
          <ac:chgData name="Adeeba Latheef" userId="edb42893-6319-4f09-b788-bf69b58a9cf0" providerId="ADAL" clId="{316B566E-30DE-4359-9824-F71FE321F26B}" dt="2022-11-13T07:24:22.544" v="8" actId="207"/>
          <ac:spMkLst>
            <pc:docMk/>
            <pc:sldMk cId="3311503050" sldId="346"/>
            <ac:spMk id="5" creationId="{56D5AFBE-7B92-3773-6412-AB110CD1007D}"/>
          </ac:spMkLst>
        </pc:spChg>
      </pc:sldChg>
      <pc:sldChg chg="modSp mod chgLayout">
        <pc:chgData name="Adeeba Latheef" userId="edb42893-6319-4f09-b788-bf69b58a9cf0" providerId="ADAL" clId="{316B566E-30DE-4359-9824-F71FE321F26B}" dt="2022-11-13T07:31:18.332" v="74" actId="700"/>
        <pc:sldMkLst>
          <pc:docMk/>
          <pc:sldMk cId="2323392291" sldId="347"/>
        </pc:sldMkLst>
        <pc:spChg chg="mod">
          <ac:chgData name="Adeeba Latheef" userId="edb42893-6319-4f09-b788-bf69b58a9cf0" providerId="ADAL" clId="{316B566E-30DE-4359-9824-F71FE321F26B}" dt="2022-11-13T07:24:27.869" v="9" actId="207"/>
          <ac:spMkLst>
            <pc:docMk/>
            <pc:sldMk cId="2323392291" sldId="347"/>
            <ac:spMk id="5" creationId="{56D5AFBE-7B92-3773-6412-AB110CD1007D}"/>
          </ac:spMkLst>
        </pc:spChg>
      </pc:sldChg>
      <pc:sldChg chg="addSp delSp modSp mod">
        <pc:chgData name="Adeeba Latheef" userId="edb42893-6319-4f09-b788-bf69b58a9cf0" providerId="ADAL" clId="{316B566E-30DE-4359-9824-F71FE321F26B}" dt="2022-11-16T01:14:37.392" v="2563" actId="1076"/>
        <pc:sldMkLst>
          <pc:docMk/>
          <pc:sldMk cId="3621893580" sldId="348"/>
        </pc:sldMkLst>
        <pc:spChg chg="add del">
          <ac:chgData name="Adeeba Latheef" userId="edb42893-6319-4f09-b788-bf69b58a9cf0" providerId="ADAL" clId="{316B566E-30DE-4359-9824-F71FE321F26B}" dt="2022-11-16T01:14:26.180" v="2560" actId="931"/>
          <ac:spMkLst>
            <pc:docMk/>
            <pc:sldMk cId="3621893580" sldId="348"/>
            <ac:spMk id="3" creationId="{26567947-B373-97CA-E0F0-D3172AB31738}"/>
          </ac:spMkLst>
        </pc:spChg>
        <pc:spChg chg="add mod">
          <ac:chgData name="Adeeba Latheef" userId="edb42893-6319-4f09-b788-bf69b58a9cf0" providerId="ADAL" clId="{316B566E-30DE-4359-9824-F71FE321F26B}" dt="2022-11-14T02:38:53.967" v="159" actId="20577"/>
          <ac:spMkLst>
            <pc:docMk/>
            <pc:sldMk cId="3621893580" sldId="348"/>
            <ac:spMk id="7" creationId="{BED966AE-B51A-EC7F-F30E-AA40C9B7BDD1}"/>
          </ac:spMkLst>
        </pc:spChg>
        <pc:spChg chg="add del mod">
          <ac:chgData name="Adeeba Latheef" userId="edb42893-6319-4f09-b788-bf69b58a9cf0" providerId="ADAL" clId="{316B566E-30DE-4359-9824-F71FE321F26B}" dt="2022-11-16T01:13:45.675" v="2551" actId="478"/>
          <ac:spMkLst>
            <pc:docMk/>
            <pc:sldMk cId="3621893580" sldId="348"/>
            <ac:spMk id="12" creationId="{8E2A4816-163F-13D0-47E0-921D92413484}"/>
          </ac:spMkLst>
        </pc:spChg>
        <pc:spChg chg="add del mod">
          <ac:chgData name="Adeeba Latheef" userId="edb42893-6319-4f09-b788-bf69b58a9cf0" providerId="ADAL" clId="{316B566E-30DE-4359-9824-F71FE321F26B}" dt="2022-11-16T01:14:25.349" v="2558" actId="478"/>
          <ac:spMkLst>
            <pc:docMk/>
            <pc:sldMk cId="3621893580" sldId="348"/>
            <ac:spMk id="16" creationId="{5633EB05-721A-0E3B-44C9-8684A657BFD9}"/>
          </ac:spMkLst>
        </pc:spChg>
        <pc:spChg chg="mod">
          <ac:chgData name="Adeeba Latheef" userId="edb42893-6319-4f09-b788-bf69b58a9cf0" providerId="ADAL" clId="{316B566E-30DE-4359-9824-F71FE321F26B}" dt="2022-11-16T01:14:37.392" v="2563" actId="1076"/>
          <ac:spMkLst>
            <pc:docMk/>
            <pc:sldMk cId="3621893580" sldId="348"/>
            <ac:spMk id="19" creationId="{CF66249F-09F2-8C70-71E8-542ED11D1375}"/>
          </ac:spMkLst>
        </pc:spChg>
        <pc:picChg chg="add del mod">
          <ac:chgData name="Adeeba Latheef" userId="edb42893-6319-4f09-b788-bf69b58a9cf0" providerId="ADAL" clId="{316B566E-30DE-4359-9824-F71FE321F26B}" dt="2022-11-16T01:13:47.197" v="2552" actId="931"/>
          <ac:picMkLst>
            <pc:docMk/>
            <pc:sldMk cId="3621893580" sldId="348"/>
            <ac:picMk id="9" creationId="{EBD9F55E-F635-E32D-8CE7-97B164A7D7EB}"/>
          </ac:picMkLst>
        </pc:picChg>
        <pc:picChg chg="add del mod">
          <ac:chgData name="Adeeba Latheef" userId="edb42893-6319-4f09-b788-bf69b58a9cf0" providerId="ADAL" clId="{316B566E-30DE-4359-9824-F71FE321F26B}" dt="2022-11-16T01:14:25.819" v="2559" actId="1076"/>
          <ac:picMkLst>
            <pc:docMk/>
            <pc:sldMk cId="3621893580" sldId="348"/>
            <ac:picMk id="11" creationId="{A5B4862C-40CC-498E-63B5-F14043E832FA}"/>
          </ac:picMkLst>
        </pc:picChg>
        <pc:picChg chg="add del mod">
          <ac:chgData name="Adeeba Latheef" userId="edb42893-6319-4f09-b788-bf69b58a9cf0" providerId="ADAL" clId="{316B566E-30DE-4359-9824-F71FE321F26B}" dt="2022-11-16T01:14:26.180" v="2560" actId="931"/>
          <ac:picMkLst>
            <pc:docMk/>
            <pc:sldMk cId="3621893580" sldId="348"/>
            <ac:picMk id="14" creationId="{66CF0421-F89A-E840-2DD2-7D2A5108A48F}"/>
          </ac:picMkLst>
        </pc:picChg>
      </pc:sldChg>
      <pc:sldChg chg="del">
        <pc:chgData name="Adeeba Latheef" userId="edb42893-6319-4f09-b788-bf69b58a9cf0" providerId="ADAL" clId="{316B566E-30DE-4359-9824-F71FE321F26B}" dt="2022-11-13T07:26:07.570" v="18" actId="47"/>
        <pc:sldMkLst>
          <pc:docMk/>
          <pc:sldMk cId="1226934317" sldId="350"/>
        </pc:sldMkLst>
      </pc:sldChg>
      <pc:sldChg chg="addSp modSp mod">
        <pc:chgData name="Adeeba Latheef" userId="edb42893-6319-4f09-b788-bf69b58a9cf0" providerId="ADAL" clId="{316B566E-30DE-4359-9824-F71FE321F26B}" dt="2022-11-14T02:43:01.326" v="249" actId="20577"/>
        <pc:sldMkLst>
          <pc:docMk/>
          <pc:sldMk cId="2366606379" sldId="351"/>
        </pc:sldMkLst>
        <pc:spChg chg="add mod">
          <ac:chgData name="Adeeba Latheef" userId="edb42893-6319-4f09-b788-bf69b58a9cf0" providerId="ADAL" clId="{316B566E-30DE-4359-9824-F71FE321F26B}" dt="2022-11-14T02:43:01.326" v="249" actId="20577"/>
          <ac:spMkLst>
            <pc:docMk/>
            <pc:sldMk cId="2366606379" sldId="351"/>
            <ac:spMk id="2" creationId="{67EC0BA0-DC07-6AF0-C9BC-A6C5DBC0C873}"/>
          </ac:spMkLst>
        </pc:spChg>
      </pc:sldChg>
      <pc:sldChg chg="addSp modSp mod">
        <pc:chgData name="Adeeba Latheef" userId="edb42893-6319-4f09-b788-bf69b58a9cf0" providerId="ADAL" clId="{316B566E-30DE-4359-9824-F71FE321F26B}" dt="2022-11-14T02:42:02.270" v="193" actId="20577"/>
        <pc:sldMkLst>
          <pc:docMk/>
          <pc:sldMk cId="1079926614" sldId="352"/>
        </pc:sldMkLst>
        <pc:spChg chg="add mod">
          <ac:chgData name="Adeeba Latheef" userId="edb42893-6319-4f09-b788-bf69b58a9cf0" providerId="ADAL" clId="{316B566E-30DE-4359-9824-F71FE321F26B}" dt="2022-11-14T02:42:02.270" v="193" actId="20577"/>
          <ac:spMkLst>
            <pc:docMk/>
            <pc:sldMk cId="1079926614" sldId="352"/>
            <ac:spMk id="2" creationId="{A68CBDBD-8FEF-8FFB-3EC0-47982C8981CD}"/>
          </ac:spMkLst>
        </pc:spChg>
      </pc:sldChg>
      <pc:sldChg chg="addSp modSp mod">
        <pc:chgData name="Adeeba Latheef" userId="edb42893-6319-4f09-b788-bf69b58a9cf0" providerId="ADAL" clId="{316B566E-30DE-4359-9824-F71FE321F26B}" dt="2022-11-14T02:41:53.855" v="189" actId="20577"/>
        <pc:sldMkLst>
          <pc:docMk/>
          <pc:sldMk cId="762726899" sldId="453"/>
        </pc:sldMkLst>
        <pc:spChg chg="add mod">
          <ac:chgData name="Adeeba Latheef" userId="edb42893-6319-4f09-b788-bf69b58a9cf0" providerId="ADAL" clId="{316B566E-30DE-4359-9824-F71FE321F26B}" dt="2022-11-14T02:41:53.855" v="189" actId="20577"/>
          <ac:spMkLst>
            <pc:docMk/>
            <pc:sldMk cId="762726899" sldId="453"/>
            <ac:spMk id="5" creationId="{9280A388-8995-6E9D-8B3B-8B899DB13CA7}"/>
          </ac:spMkLst>
        </pc:spChg>
      </pc:sldChg>
      <pc:sldChg chg="addSp modSp mod">
        <pc:chgData name="Adeeba Latheef" userId="edb42893-6319-4f09-b788-bf69b58a9cf0" providerId="ADAL" clId="{316B566E-30DE-4359-9824-F71FE321F26B}" dt="2022-11-14T02:42:23.925" v="220" actId="20577"/>
        <pc:sldMkLst>
          <pc:docMk/>
          <pc:sldMk cId="119980545" sldId="466"/>
        </pc:sldMkLst>
        <pc:spChg chg="add mod">
          <ac:chgData name="Adeeba Latheef" userId="edb42893-6319-4f09-b788-bf69b58a9cf0" providerId="ADAL" clId="{316B566E-30DE-4359-9824-F71FE321F26B}" dt="2022-11-14T02:42:23.925" v="220" actId="20577"/>
          <ac:spMkLst>
            <pc:docMk/>
            <pc:sldMk cId="119980545" sldId="466"/>
            <ac:spMk id="3" creationId="{5A193E62-608D-86A7-D2D0-BDDCAF0BBDAB}"/>
          </ac:spMkLst>
        </pc:spChg>
      </pc:sldChg>
      <pc:sldChg chg="addSp delSp modSp mod">
        <pc:chgData name="Adeeba Latheef" userId="edb42893-6319-4f09-b788-bf69b58a9cf0" providerId="ADAL" clId="{316B566E-30DE-4359-9824-F71FE321F26B}" dt="2022-11-16T00:31:28.575" v="2323" actId="14100"/>
        <pc:sldMkLst>
          <pc:docMk/>
          <pc:sldMk cId="2242997864" sldId="467"/>
        </pc:sldMkLst>
        <pc:spChg chg="add mod">
          <ac:chgData name="Adeeba Latheef" userId="edb42893-6319-4f09-b788-bf69b58a9cf0" providerId="ADAL" clId="{316B566E-30DE-4359-9824-F71FE321F26B}" dt="2022-11-14T02:42:40.174" v="228" actId="20577"/>
          <ac:spMkLst>
            <pc:docMk/>
            <pc:sldMk cId="2242997864" sldId="467"/>
            <ac:spMk id="2" creationId="{A2D7F333-6AB3-4C74-B9BD-A7EF18651BDE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3" creationId="{332E4242-3C03-133E-6399-37862FE943F1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4" creationId="{2368906B-DCB9-88AA-3A40-19F3E4E5598D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7" creationId="{9586FA60-4E37-D4B4-409C-F1844BCD131E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8" creationId="{D94F5703-2592-25F4-EC1F-B5CB69218920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9" creationId="{E42629B1-CD8B-F5E0-664C-CCB237345A02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10" creationId="{927913A1-28C3-DBFE-B6B2-89B101CEEB1C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12" creationId="{5D45A88F-7EDB-CF75-E3D5-29175CBEC6DA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13" creationId="{8FAD3A93-2B88-89AB-4907-8CD6D50E2CB7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15" creationId="{1E5AB5A8-332C-5877-9304-C0E899249C01}"/>
          </ac:spMkLst>
        </pc:spChg>
        <pc:spChg chg="mod">
          <ac:chgData name="Adeeba Latheef" userId="edb42893-6319-4f09-b788-bf69b58a9cf0" providerId="ADAL" clId="{316B566E-30DE-4359-9824-F71FE321F26B}" dt="2022-11-16T00:30:18.134" v="2312" actId="1076"/>
          <ac:spMkLst>
            <pc:docMk/>
            <pc:sldMk cId="2242997864" sldId="467"/>
            <ac:spMk id="16" creationId="{132ABC7A-03AF-D07A-CD3C-CD44D35A2902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18" creationId="{BF651EE5-54AE-5821-0B82-96AAE241560F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19" creationId="{F0004DB2-1EB8-5BF1-F65D-A3F118148848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20" creationId="{B60ABB6F-FD42-D595-B6F7-8A23C2A2844D}"/>
          </ac:spMkLst>
        </pc:spChg>
        <pc:spChg chg="add mod">
          <ac:chgData name="Adeeba Latheef" userId="edb42893-6319-4f09-b788-bf69b58a9cf0" providerId="ADAL" clId="{316B566E-30DE-4359-9824-F71FE321F26B}" dt="2022-11-15T21:34:32.982" v="1751" actId="571"/>
          <ac:spMkLst>
            <pc:docMk/>
            <pc:sldMk cId="2242997864" sldId="467"/>
            <ac:spMk id="21" creationId="{444E1AB4-B27E-8F35-2A1A-A6C55E2F40BA}"/>
          </ac:spMkLst>
        </pc:spChg>
        <pc:spChg chg="add del mod">
          <ac:chgData name="Adeeba Latheef" userId="edb42893-6319-4f09-b788-bf69b58a9cf0" providerId="ADAL" clId="{316B566E-30DE-4359-9824-F71FE321F26B}" dt="2022-11-16T00:31:28.575" v="2323" actId="14100"/>
          <ac:spMkLst>
            <pc:docMk/>
            <pc:sldMk cId="2242997864" sldId="467"/>
            <ac:spMk id="23" creationId="{FC78718E-115D-4C71-89CC-1391A2044305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24" creationId="{A71F9A77-EE8F-170B-F944-335A436F7247}"/>
          </ac:spMkLst>
        </pc:spChg>
        <pc:spChg chg="add mod">
          <ac:chgData name="Adeeba Latheef" userId="edb42893-6319-4f09-b788-bf69b58a9cf0" providerId="ADAL" clId="{316B566E-30DE-4359-9824-F71FE321F26B}" dt="2022-11-15T21:48:00.497" v="1984" actId="1076"/>
          <ac:spMkLst>
            <pc:docMk/>
            <pc:sldMk cId="2242997864" sldId="467"/>
            <ac:spMk id="25" creationId="{A22BAA20-5BD5-A3C1-4DBC-E939C5B556F9}"/>
          </ac:spMkLst>
        </pc:spChg>
        <pc:spChg chg="mod">
          <ac:chgData name="Adeeba Latheef" userId="edb42893-6319-4f09-b788-bf69b58a9cf0" providerId="ADAL" clId="{316B566E-30DE-4359-9824-F71FE321F26B}" dt="2022-11-15T21:51:28.989" v="2019" actId="1076"/>
          <ac:spMkLst>
            <pc:docMk/>
            <pc:sldMk cId="2242997864" sldId="467"/>
            <ac:spMk id="26" creationId="{066F9B5D-05C9-9D1F-ACE4-E32BE31CE64E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27" creationId="{1753928B-BCDA-8653-2142-0D723EDC28B8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28" creationId="{F306D0CF-621C-D017-8678-D6F5A258863A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29" creationId="{A8B8CEA9-2F09-2B85-21BE-D1EE125031B7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0" creationId="{07093603-2CA4-842D-9A04-50B81143E5A4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2" creationId="{1C87A563-2FD6-8702-7DF5-618D07CBC868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3" creationId="{F4DBC490-647E-467A-F8BB-CD722DEB4A24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5" creationId="{4BA5D780-998E-F698-E7D8-A3DDA613A819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6" creationId="{C2E33F93-CBE0-B0DD-AD43-5CC8AE9D6DB6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7" creationId="{A870616C-897E-57DE-B573-47AAC5C956D4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38" creationId="{84267DDE-0454-9935-B6EA-701DBA7D55D1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40" creationId="{E98396C0-06F6-EC99-A70A-1E2E89A487C8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41" creationId="{B73CB92B-AEFB-D879-826E-C601696C7847}"/>
          </ac:spMkLst>
        </pc:spChg>
        <pc:spChg chg="add del mod">
          <ac:chgData name="Adeeba Latheef" userId="edb42893-6319-4f09-b788-bf69b58a9cf0" providerId="ADAL" clId="{316B566E-30DE-4359-9824-F71FE321F26B}" dt="2022-11-15T21:36:47.813" v="1794"/>
          <ac:spMkLst>
            <pc:docMk/>
            <pc:sldMk cId="2242997864" sldId="467"/>
            <ac:spMk id="43" creationId="{C064711F-77A7-E4F6-B7E5-F24B5B0979CC}"/>
          </ac:spMkLst>
        </pc:spChg>
        <pc:spChg chg="add mod">
          <ac:chgData name="Adeeba Latheef" userId="edb42893-6319-4f09-b788-bf69b58a9cf0" providerId="ADAL" clId="{316B566E-30DE-4359-9824-F71FE321F26B}" dt="2022-11-15T21:48:05.634" v="1985" actId="1076"/>
          <ac:spMkLst>
            <pc:docMk/>
            <pc:sldMk cId="2242997864" sldId="467"/>
            <ac:spMk id="45" creationId="{84D6D52F-8F5E-F9A7-B641-F5766906DA27}"/>
          </ac:spMkLst>
        </pc:spChg>
        <pc:spChg chg="add mod">
          <ac:chgData name="Adeeba Latheef" userId="edb42893-6319-4f09-b788-bf69b58a9cf0" providerId="ADAL" clId="{316B566E-30DE-4359-9824-F71FE321F26B}" dt="2022-11-15T21:50:10.823" v="2012" actId="20577"/>
          <ac:spMkLst>
            <pc:docMk/>
            <pc:sldMk cId="2242997864" sldId="467"/>
            <ac:spMk id="46" creationId="{9C914CA7-2515-CF30-25BE-3F783A71088F}"/>
          </ac:spMkLst>
        </pc:spChg>
        <pc:spChg chg="add del mod">
          <ac:chgData name="Adeeba Latheef" userId="edb42893-6319-4f09-b788-bf69b58a9cf0" providerId="ADAL" clId="{316B566E-30DE-4359-9824-F71FE321F26B}" dt="2022-11-15T21:40:00.255" v="1866" actId="478"/>
          <ac:spMkLst>
            <pc:docMk/>
            <pc:sldMk cId="2242997864" sldId="467"/>
            <ac:spMk id="47" creationId="{D84293EE-5747-A2FF-3EAF-6B4DEB07B4A5}"/>
          </ac:spMkLst>
        </pc:spChg>
        <pc:spChg chg="add del mod">
          <ac:chgData name="Adeeba Latheef" userId="edb42893-6319-4f09-b788-bf69b58a9cf0" providerId="ADAL" clId="{316B566E-30DE-4359-9824-F71FE321F26B}" dt="2022-11-15T21:39:58.887" v="1865" actId="478"/>
          <ac:spMkLst>
            <pc:docMk/>
            <pc:sldMk cId="2242997864" sldId="467"/>
            <ac:spMk id="48" creationId="{4ED1F3B8-F3A0-FEA3-137A-F6130A39580B}"/>
          </ac:spMkLst>
        </pc:spChg>
        <pc:spChg chg="add mod">
          <ac:chgData name="Adeeba Latheef" userId="edb42893-6319-4f09-b788-bf69b58a9cf0" providerId="ADAL" clId="{316B566E-30DE-4359-9824-F71FE321F26B}" dt="2022-11-15T21:50:24.410" v="2013"/>
          <ac:spMkLst>
            <pc:docMk/>
            <pc:sldMk cId="2242997864" sldId="467"/>
            <ac:spMk id="49" creationId="{8A179286-937D-F980-661C-537D80861D66}"/>
          </ac:spMkLst>
        </pc:spChg>
        <pc:spChg chg="add mod">
          <ac:chgData name="Adeeba Latheef" userId="edb42893-6319-4f09-b788-bf69b58a9cf0" providerId="ADAL" clId="{316B566E-30DE-4359-9824-F71FE321F26B}" dt="2022-11-15T21:50:30.189" v="2017" actId="20577"/>
          <ac:spMkLst>
            <pc:docMk/>
            <pc:sldMk cId="2242997864" sldId="467"/>
            <ac:spMk id="50" creationId="{0036D280-39A3-BFFC-B002-679F2D210162}"/>
          </ac:spMkLst>
        </pc:spChg>
        <pc:spChg chg="add mod">
          <ac:chgData name="Adeeba Latheef" userId="edb42893-6319-4f09-b788-bf69b58a9cf0" providerId="ADAL" clId="{316B566E-30DE-4359-9824-F71FE321F26B}" dt="2022-11-15T21:48:00.497" v="1984" actId="1076"/>
          <ac:spMkLst>
            <pc:docMk/>
            <pc:sldMk cId="2242997864" sldId="467"/>
            <ac:spMk id="51" creationId="{F095CFA8-9CFC-3F8F-DAAA-DA770DC476E7}"/>
          </ac:spMkLst>
        </pc:spChg>
        <pc:spChg chg="add mod">
          <ac:chgData name="Adeeba Latheef" userId="edb42893-6319-4f09-b788-bf69b58a9cf0" providerId="ADAL" clId="{316B566E-30DE-4359-9824-F71FE321F26B}" dt="2022-11-15T21:53:53.232" v="2020" actId="1076"/>
          <ac:spMkLst>
            <pc:docMk/>
            <pc:sldMk cId="2242997864" sldId="467"/>
            <ac:spMk id="52" creationId="{252924B3-1569-3865-26A3-897153D1F1F4}"/>
          </ac:spMkLst>
        </pc:spChg>
        <pc:spChg chg="add mod">
          <ac:chgData name="Adeeba Latheef" userId="edb42893-6319-4f09-b788-bf69b58a9cf0" providerId="ADAL" clId="{316B566E-30DE-4359-9824-F71FE321F26B}" dt="2022-11-15T23:07:07.899" v="2069" actId="20577"/>
          <ac:spMkLst>
            <pc:docMk/>
            <pc:sldMk cId="2242997864" sldId="467"/>
            <ac:spMk id="53" creationId="{90F5D344-A964-3AA2-3647-8C2565075C21}"/>
          </ac:spMkLst>
        </pc:spChg>
        <pc:spChg chg="add mod">
          <ac:chgData name="Adeeba Latheef" userId="edb42893-6319-4f09-b788-bf69b58a9cf0" providerId="ADAL" clId="{316B566E-30DE-4359-9824-F71FE321F26B}" dt="2022-11-15T21:53:58.421" v="2022" actId="1076"/>
          <ac:spMkLst>
            <pc:docMk/>
            <pc:sldMk cId="2242997864" sldId="467"/>
            <ac:spMk id="54" creationId="{590E1B5E-0A50-0739-A6E6-45E97001D636}"/>
          </ac:spMkLst>
        </pc:spChg>
        <pc:spChg chg="add del mod">
          <ac:chgData name="Adeeba Latheef" userId="edb42893-6319-4f09-b788-bf69b58a9cf0" providerId="ADAL" clId="{316B566E-30DE-4359-9824-F71FE321F26B}" dt="2022-11-15T22:00:55.362" v="2029" actId="478"/>
          <ac:spMkLst>
            <pc:docMk/>
            <pc:sldMk cId="2242997864" sldId="467"/>
            <ac:spMk id="56" creationId="{225A81A1-690A-8512-87C9-0889536102D0}"/>
          </ac:spMkLst>
        </pc:spChg>
        <pc:spChg chg="add mod">
          <ac:chgData name="Adeeba Latheef" userId="edb42893-6319-4f09-b788-bf69b58a9cf0" providerId="ADAL" clId="{316B566E-30DE-4359-9824-F71FE321F26B}" dt="2022-11-15T22:01:14.239" v="2042" actId="20577"/>
          <ac:spMkLst>
            <pc:docMk/>
            <pc:sldMk cId="2242997864" sldId="467"/>
            <ac:spMk id="57" creationId="{66BCAFAD-69AF-EB34-1971-775E0B0EFF49}"/>
          </ac:spMkLst>
        </pc:spChg>
        <pc:spChg chg="add mod">
          <ac:chgData name="Adeeba Latheef" userId="edb42893-6319-4f09-b788-bf69b58a9cf0" providerId="ADAL" clId="{316B566E-30DE-4359-9824-F71FE321F26B}" dt="2022-11-15T22:01:34.091" v="2051" actId="1076"/>
          <ac:spMkLst>
            <pc:docMk/>
            <pc:sldMk cId="2242997864" sldId="467"/>
            <ac:spMk id="58" creationId="{A21C6FD5-DF9B-4EE7-D408-771F361FFCB0}"/>
          </ac:spMkLst>
        </pc:spChg>
        <pc:spChg chg="add mod">
          <ac:chgData name="Adeeba Latheef" userId="edb42893-6319-4f09-b788-bf69b58a9cf0" providerId="ADAL" clId="{316B566E-30DE-4359-9824-F71FE321F26B}" dt="2022-11-15T22:01:55.114" v="2058" actId="14100"/>
          <ac:spMkLst>
            <pc:docMk/>
            <pc:sldMk cId="2242997864" sldId="467"/>
            <ac:spMk id="59" creationId="{D85620BF-6C2D-1061-7E11-409DCD1BBD1E}"/>
          </ac:spMkLst>
        </pc:spChg>
        <pc:picChg chg="add mod">
          <ac:chgData name="Adeeba Latheef" userId="edb42893-6319-4f09-b788-bf69b58a9cf0" providerId="ADAL" clId="{316B566E-30DE-4359-9824-F71FE321F26B}" dt="2022-11-15T21:34:32.982" v="1751" actId="571"/>
          <ac:picMkLst>
            <pc:docMk/>
            <pc:sldMk cId="2242997864" sldId="467"/>
            <ac:picMk id="11" creationId="{EBDB7A0F-34F6-6F18-DB36-9B1019B7D10B}"/>
          </ac:picMkLst>
        </pc:picChg>
        <pc:picChg chg="mod">
          <ac:chgData name="Adeeba Latheef" userId="edb42893-6319-4f09-b788-bf69b58a9cf0" providerId="ADAL" clId="{316B566E-30DE-4359-9824-F71FE321F26B}" dt="2022-11-16T00:30:16.050" v="2311" actId="1076"/>
          <ac:picMkLst>
            <pc:docMk/>
            <pc:sldMk cId="2242997864" sldId="467"/>
            <ac:picMk id="14" creationId="{D8056165-C989-BB58-CADC-6DF9D8A38B72}"/>
          </ac:picMkLst>
        </pc:picChg>
        <pc:picChg chg="add del mod">
          <ac:chgData name="Adeeba Latheef" userId="edb42893-6319-4f09-b788-bf69b58a9cf0" providerId="ADAL" clId="{316B566E-30DE-4359-9824-F71FE321F26B}" dt="2022-11-15T21:36:47.813" v="1794"/>
          <ac:picMkLst>
            <pc:docMk/>
            <pc:sldMk cId="2242997864" sldId="467"/>
            <ac:picMk id="34" creationId="{2DC15058-3D5E-C665-A580-996BE495EE23}"/>
          </ac:picMkLst>
        </pc:picChg>
        <pc:picChg chg="add del mod">
          <ac:chgData name="Adeeba Latheef" userId="edb42893-6319-4f09-b788-bf69b58a9cf0" providerId="ADAL" clId="{316B566E-30DE-4359-9824-F71FE321F26B}" dt="2022-11-15T21:36:47.813" v="1794"/>
          <ac:picMkLst>
            <pc:docMk/>
            <pc:sldMk cId="2242997864" sldId="467"/>
            <ac:picMk id="39" creationId="{1C58D62C-B55A-6C37-F990-9AB879DE1C6A}"/>
          </ac:picMkLst>
        </pc:picChg>
        <pc:picChg chg="add del mod">
          <ac:chgData name="Adeeba Latheef" userId="edb42893-6319-4f09-b788-bf69b58a9cf0" providerId="ADAL" clId="{316B566E-30DE-4359-9824-F71FE321F26B}" dt="2022-11-15T21:36:47.813" v="1794"/>
          <ac:picMkLst>
            <pc:docMk/>
            <pc:sldMk cId="2242997864" sldId="467"/>
            <ac:picMk id="44" creationId="{9639FDC9-3D66-BAF7-5D52-2A584D4C1929}"/>
          </ac:picMkLst>
        </pc:picChg>
        <pc:cxnChg chg="add mod">
          <ac:chgData name="Adeeba Latheef" userId="edb42893-6319-4f09-b788-bf69b58a9cf0" providerId="ADAL" clId="{316B566E-30DE-4359-9824-F71FE321F26B}" dt="2022-11-15T21:34:32.982" v="1751" actId="571"/>
          <ac:cxnSpMkLst>
            <pc:docMk/>
            <pc:sldMk cId="2242997864" sldId="467"/>
            <ac:cxnSpMk id="17" creationId="{3017D981-C2F2-6AB3-5F5D-CFF78CBFD6EB}"/>
          </ac:cxnSpMkLst>
        </pc:cxnChg>
        <pc:cxnChg chg="del mod">
          <ac:chgData name="Adeeba Latheef" userId="edb42893-6319-4f09-b788-bf69b58a9cf0" providerId="ADAL" clId="{316B566E-30DE-4359-9824-F71FE321F26B}" dt="2022-11-16T00:30:12.532" v="2310" actId="478"/>
          <ac:cxnSpMkLst>
            <pc:docMk/>
            <pc:sldMk cId="2242997864" sldId="467"/>
            <ac:cxnSpMk id="22" creationId="{67EC0254-57FA-3F17-E811-461DF1A75700}"/>
          </ac:cxnSpMkLst>
        </pc:cxnChg>
        <pc:cxnChg chg="add del mod">
          <ac:chgData name="Adeeba Latheef" userId="edb42893-6319-4f09-b788-bf69b58a9cf0" providerId="ADAL" clId="{316B566E-30DE-4359-9824-F71FE321F26B}" dt="2022-11-15T21:36:47.813" v="1794"/>
          <ac:cxnSpMkLst>
            <pc:docMk/>
            <pc:sldMk cId="2242997864" sldId="467"/>
            <ac:cxnSpMk id="31" creationId="{A811F522-BD53-2230-5332-55B87DEB0642}"/>
          </ac:cxnSpMkLst>
        </pc:cxnChg>
        <pc:cxnChg chg="add del mod">
          <ac:chgData name="Adeeba Latheef" userId="edb42893-6319-4f09-b788-bf69b58a9cf0" providerId="ADAL" clId="{316B566E-30DE-4359-9824-F71FE321F26B}" dt="2022-11-15T21:36:47.813" v="1794"/>
          <ac:cxnSpMkLst>
            <pc:docMk/>
            <pc:sldMk cId="2242997864" sldId="467"/>
            <ac:cxnSpMk id="42" creationId="{FA7BD20A-FC53-6DED-D28A-6076A65AA198}"/>
          </ac:cxnSpMkLst>
        </pc:cxnChg>
      </pc:sldChg>
      <pc:sldChg chg="addSp delSp modSp mod">
        <pc:chgData name="Adeeba Latheef" userId="edb42893-6319-4f09-b788-bf69b58a9cf0" providerId="ADAL" clId="{316B566E-30DE-4359-9824-F71FE321F26B}" dt="2022-11-16T01:20:36.964" v="2654" actId="20577"/>
        <pc:sldMkLst>
          <pc:docMk/>
          <pc:sldMk cId="2225180810" sldId="469"/>
        </pc:sldMkLst>
        <pc:spChg chg="add 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2" creationId="{7111EB0C-DE76-0D67-0CD7-4D21629C967B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4" creationId="{6E43AACE-FF4A-150F-583F-3D842B67BA21}"/>
          </ac:spMkLst>
        </pc:spChg>
        <pc:spChg chg="add 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6" creationId="{B0D77C0A-7800-6A55-271D-513A466A2835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8" creationId="{05FE84A5-FD6F-8DD6-5ABC-1291D90C845C}"/>
          </ac:spMkLst>
        </pc:spChg>
        <pc:spChg chg="add 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9" creationId="{09AF0483-F73E-1186-CB06-D6E40F0511C4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0" creationId="{E244E17C-57E3-BFB3-6149-2EC03E44C47A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1" creationId="{7508F98F-07A7-96BA-62B7-36D613B4EFD9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5" creationId="{65455A74-6638-B417-C0DB-A39612F8B615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6" creationId="{546BA731-2A41-036F-34AA-E2567D9F6D9D}"/>
          </ac:spMkLst>
        </pc:spChg>
        <pc:spChg chg="del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8" creationId="{06A87B9B-7F6F-132E-B448-13CC21300AD5}"/>
          </ac:spMkLst>
        </pc:spChg>
        <pc:spChg chg="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19" creationId="{0DF8308E-AF8F-B31E-B7C6-9F5C724978DC}"/>
          </ac:spMkLst>
        </pc:spChg>
        <pc:spChg chg="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20" creationId="{5DA1E1E5-56BA-78FD-A904-0C79C7C1A60A}"/>
          </ac:spMkLst>
        </pc:spChg>
        <pc:spChg chg="add del mod">
          <ac:chgData name="Adeeba Latheef" userId="edb42893-6319-4f09-b788-bf69b58a9cf0" providerId="ADAL" clId="{316B566E-30DE-4359-9824-F71FE321F26B}" dt="2022-11-15T21:33:58.391" v="1747" actId="21"/>
          <ac:spMkLst>
            <pc:docMk/>
            <pc:sldMk cId="2225180810" sldId="469"/>
            <ac:spMk id="22" creationId="{2C6A5F07-6A80-4741-D838-D09D0A7B018D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27" creationId="{1ECE2BBD-6157-20F0-1E83-E0AF0208E911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28" creationId="{562A3A6F-2103-3955-DB24-2A794FEA3E35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29" creationId="{E55756FB-15B5-3264-CC77-F5175B78F788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0" creationId="{205B24E0-677C-BEBF-AAF0-9E389EF23CB0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2" creationId="{66C0AE80-5B9B-CCCF-5B97-60E696506C20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3" creationId="{D28BFF3A-742B-9328-1ADF-DF087DFD3746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5" creationId="{4A87CB51-435A-9093-7A05-5D2BA1BE69D3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6" creationId="{054BDE29-9255-09ED-7E84-6C4E8E3AE8D8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7" creationId="{2B0F093F-C204-0A91-043C-F00F82DAB2C1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38" creationId="{06BEC131-FF15-C8BC-90B4-15C59FD178D5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40" creationId="{598DA161-9474-F4E6-BF38-4AEAE5A6AEE8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41" creationId="{689B12EF-31AE-F55A-8CF1-540F3B4F214F}"/>
          </ac:spMkLst>
        </pc:spChg>
        <pc:spChg chg="add mod">
          <ac:chgData name="Adeeba Latheef" userId="edb42893-6319-4f09-b788-bf69b58a9cf0" providerId="ADAL" clId="{316B566E-30DE-4359-9824-F71FE321F26B}" dt="2022-11-15T21:33:56.026" v="1746" actId="571"/>
          <ac:spMkLst>
            <pc:docMk/>
            <pc:sldMk cId="2225180810" sldId="469"/>
            <ac:spMk id="43" creationId="{B0B420E8-DACC-F6C7-9EFE-1171D25C8C64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45" creationId="{C2BD8D44-27F4-CBA8-4526-2D20FB148795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46" creationId="{48D3B0CB-BF6D-1F17-58CF-3AE55B65748C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47" creationId="{EEFB01D1-23DE-AA83-BE23-9C58994CAB69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48" creationId="{709A4EBD-7081-FE0B-66AD-381C650C7F52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50" creationId="{D1B20C3C-C4DF-1070-E465-08FC3DEA352F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51" creationId="{8E27D1D8-EA64-8743-3BC7-126B58D8D3FA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53" creationId="{BC54BD0D-B0C7-2B17-CB32-067F273308A7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54" creationId="{4C0D3754-2C03-1B5A-4F1D-AF036B2EC4FB}"/>
          </ac:spMkLst>
        </pc:spChg>
        <pc:spChg chg="add del mod">
          <ac:chgData name="Adeeba Latheef" userId="edb42893-6319-4f09-b788-bf69b58a9cf0" providerId="ADAL" clId="{316B566E-30DE-4359-9824-F71FE321F26B}" dt="2022-11-16T00:30:49.332" v="2315" actId="478"/>
          <ac:spMkLst>
            <pc:docMk/>
            <pc:sldMk cId="2225180810" sldId="469"/>
            <ac:spMk id="55" creationId="{BEA9B929-15D8-6A57-1613-F14161176805}"/>
          </ac:spMkLst>
        </pc:spChg>
        <pc:spChg chg="add mod">
          <ac:chgData name="Adeeba Latheef" userId="edb42893-6319-4f09-b788-bf69b58a9cf0" providerId="ADAL" clId="{316B566E-30DE-4359-9824-F71FE321F26B}" dt="2022-11-16T01:20:36.964" v="2654" actId="20577"/>
          <ac:spMkLst>
            <pc:docMk/>
            <pc:sldMk cId="2225180810" sldId="469"/>
            <ac:spMk id="56" creationId="{45864DD9-E76B-85B1-2A40-657B0F2ABAFC}"/>
          </ac:spMkLst>
        </pc:spChg>
        <pc:spChg chg="add mod">
          <ac:chgData name="Adeeba Latheef" userId="edb42893-6319-4f09-b788-bf69b58a9cf0" providerId="ADAL" clId="{316B566E-30DE-4359-9824-F71FE321F26B}" dt="2022-11-16T00:30:59.341" v="2318" actId="1076"/>
          <ac:spMkLst>
            <pc:docMk/>
            <pc:sldMk cId="2225180810" sldId="469"/>
            <ac:spMk id="58" creationId="{746CA3C1-55AE-89D6-F010-A4D0E61D1016}"/>
          </ac:spMkLst>
        </pc:spChg>
        <pc:spChg chg="add mod">
          <ac:chgData name="Adeeba Latheef" userId="edb42893-6319-4f09-b788-bf69b58a9cf0" providerId="ADAL" clId="{316B566E-30DE-4359-9824-F71FE321F26B}" dt="2022-11-15T21:34:08.258" v="1749" actId="1076"/>
          <ac:spMkLst>
            <pc:docMk/>
            <pc:sldMk cId="2225180810" sldId="469"/>
            <ac:spMk id="59" creationId="{C0661D31-5EFA-0F25-478E-6FE27EC7526E}"/>
          </ac:spMkLst>
        </pc:spChg>
        <pc:spChg chg="add mod">
          <ac:chgData name="Adeeba Latheef" userId="edb42893-6319-4f09-b788-bf69b58a9cf0" providerId="ADAL" clId="{316B566E-30DE-4359-9824-F71FE321F26B}" dt="2022-11-16T00:57:36.767" v="2511" actId="1076"/>
          <ac:spMkLst>
            <pc:docMk/>
            <pc:sldMk cId="2225180810" sldId="469"/>
            <ac:spMk id="61" creationId="{CF9B6CF6-9DB9-AA31-F4C6-F2998DE5C986}"/>
          </ac:spMkLst>
        </pc:spChg>
        <pc:picChg chg="add del mod">
          <ac:chgData name="Adeeba Latheef" userId="edb42893-6319-4f09-b788-bf69b58a9cf0" providerId="ADAL" clId="{316B566E-30DE-4359-9824-F71FE321F26B}" dt="2022-11-15T21:33:58.391" v="1747" actId="21"/>
          <ac:picMkLst>
            <pc:docMk/>
            <pc:sldMk cId="2225180810" sldId="469"/>
            <ac:picMk id="3" creationId="{3AEA0EE8-D1DA-90D6-F3EE-ED0F06F860D4}"/>
          </ac:picMkLst>
        </pc:picChg>
        <pc:picChg chg="del">
          <ac:chgData name="Adeeba Latheef" userId="edb42893-6319-4f09-b788-bf69b58a9cf0" providerId="ADAL" clId="{316B566E-30DE-4359-9824-F71FE321F26B}" dt="2022-11-15T21:33:58.391" v="1747" actId="21"/>
          <ac:picMkLst>
            <pc:docMk/>
            <pc:sldMk cId="2225180810" sldId="469"/>
            <ac:picMk id="7" creationId="{C7DB7180-BBB9-514A-C36C-2D902B59E966}"/>
          </ac:picMkLst>
        </pc:picChg>
        <pc:picChg chg="del">
          <ac:chgData name="Adeeba Latheef" userId="edb42893-6319-4f09-b788-bf69b58a9cf0" providerId="ADAL" clId="{316B566E-30DE-4359-9824-F71FE321F26B}" dt="2022-11-15T17:59:02.386" v="745" actId="478"/>
          <ac:picMkLst>
            <pc:docMk/>
            <pc:sldMk cId="2225180810" sldId="469"/>
            <ac:picMk id="17" creationId="{8A5D65D1-3EA0-D175-49E7-33F8C17A5993}"/>
          </ac:picMkLst>
        </pc:picChg>
        <pc:picChg chg="add del mod">
          <ac:chgData name="Adeeba Latheef" userId="edb42893-6319-4f09-b788-bf69b58a9cf0" providerId="ADAL" clId="{316B566E-30DE-4359-9824-F71FE321F26B}" dt="2022-11-15T18:03:28.798" v="797" actId="478"/>
          <ac:picMkLst>
            <pc:docMk/>
            <pc:sldMk cId="2225180810" sldId="469"/>
            <ac:picMk id="21" creationId="{33C7E57C-B99B-7DF9-A64C-50E226B7E5B3}"/>
          </ac:picMkLst>
        </pc:picChg>
        <pc:picChg chg="add del mod">
          <ac:chgData name="Adeeba Latheef" userId="edb42893-6319-4f09-b788-bf69b58a9cf0" providerId="ADAL" clId="{316B566E-30DE-4359-9824-F71FE321F26B}" dt="2022-11-15T21:33:58.391" v="1747" actId="21"/>
          <ac:picMkLst>
            <pc:docMk/>
            <pc:sldMk cId="2225180810" sldId="469"/>
            <ac:picMk id="24" creationId="{A0AA73CA-8478-C002-AE5E-C18454848CCB}"/>
          </ac:picMkLst>
        </pc:picChg>
        <pc:picChg chg="add del mod">
          <ac:chgData name="Adeeba Latheef" userId="edb42893-6319-4f09-b788-bf69b58a9cf0" providerId="ADAL" clId="{316B566E-30DE-4359-9824-F71FE321F26B}" dt="2022-11-15T18:54:19.496" v="1494" actId="478"/>
          <ac:picMkLst>
            <pc:docMk/>
            <pc:sldMk cId="2225180810" sldId="469"/>
            <ac:picMk id="26" creationId="{20137C6F-2D72-E7CD-56FE-2A4C53CD713A}"/>
          </ac:picMkLst>
        </pc:picChg>
        <pc:picChg chg="add mod">
          <ac:chgData name="Adeeba Latheef" userId="edb42893-6319-4f09-b788-bf69b58a9cf0" providerId="ADAL" clId="{316B566E-30DE-4359-9824-F71FE321F26B}" dt="2022-11-15T21:33:56.026" v="1746" actId="571"/>
          <ac:picMkLst>
            <pc:docMk/>
            <pc:sldMk cId="2225180810" sldId="469"/>
            <ac:picMk id="34" creationId="{899292EA-0963-3C89-A1D7-770EDE0B5B37}"/>
          </ac:picMkLst>
        </pc:picChg>
        <pc:picChg chg="add mod">
          <ac:chgData name="Adeeba Latheef" userId="edb42893-6319-4f09-b788-bf69b58a9cf0" providerId="ADAL" clId="{316B566E-30DE-4359-9824-F71FE321F26B}" dt="2022-11-15T21:33:56.026" v="1746" actId="571"/>
          <ac:picMkLst>
            <pc:docMk/>
            <pc:sldMk cId="2225180810" sldId="469"/>
            <ac:picMk id="39" creationId="{9EC1B89E-D0BF-1E20-95F8-20A5C9A3285D}"/>
          </ac:picMkLst>
        </pc:picChg>
        <pc:picChg chg="add mod">
          <ac:chgData name="Adeeba Latheef" userId="edb42893-6319-4f09-b788-bf69b58a9cf0" providerId="ADAL" clId="{316B566E-30DE-4359-9824-F71FE321F26B}" dt="2022-11-15T21:33:56.026" v="1746" actId="571"/>
          <ac:picMkLst>
            <pc:docMk/>
            <pc:sldMk cId="2225180810" sldId="469"/>
            <ac:picMk id="44" creationId="{23FBB1C0-6921-3FD3-21B3-71A74A28B200}"/>
          </ac:picMkLst>
        </pc:picChg>
        <pc:picChg chg="add mod">
          <ac:chgData name="Adeeba Latheef" userId="edb42893-6319-4f09-b788-bf69b58a9cf0" providerId="ADAL" clId="{316B566E-30DE-4359-9824-F71FE321F26B}" dt="2022-11-15T21:34:08.258" v="1749" actId="1076"/>
          <ac:picMkLst>
            <pc:docMk/>
            <pc:sldMk cId="2225180810" sldId="469"/>
            <ac:picMk id="52" creationId="{502C4A86-0456-8599-B34D-3AE5A42DD4DE}"/>
          </ac:picMkLst>
        </pc:picChg>
        <pc:picChg chg="add del mod">
          <ac:chgData name="Adeeba Latheef" userId="edb42893-6319-4f09-b788-bf69b58a9cf0" providerId="ADAL" clId="{316B566E-30DE-4359-9824-F71FE321F26B}" dt="2022-11-16T00:30:47.850" v="2314" actId="478"/>
          <ac:picMkLst>
            <pc:docMk/>
            <pc:sldMk cId="2225180810" sldId="469"/>
            <ac:picMk id="57" creationId="{CE79F543-F322-58B2-188B-30B06C201F8A}"/>
          </ac:picMkLst>
        </pc:picChg>
        <pc:picChg chg="add mod">
          <ac:chgData name="Adeeba Latheef" userId="edb42893-6319-4f09-b788-bf69b58a9cf0" providerId="ADAL" clId="{316B566E-30DE-4359-9824-F71FE321F26B}" dt="2022-11-16T00:57:40.213" v="2512" actId="1076"/>
          <ac:picMkLst>
            <pc:docMk/>
            <pc:sldMk cId="2225180810" sldId="469"/>
            <ac:picMk id="62" creationId="{2D670188-4FFF-0742-7F1D-5D4ECFA2CD31}"/>
          </ac:picMkLst>
        </pc:picChg>
        <pc:cxnChg chg="add del mod">
          <ac:chgData name="Adeeba Latheef" userId="edb42893-6319-4f09-b788-bf69b58a9cf0" providerId="ADAL" clId="{316B566E-30DE-4359-9824-F71FE321F26B}" dt="2022-11-15T21:33:58.391" v="1747" actId="21"/>
          <ac:cxnSpMkLst>
            <pc:docMk/>
            <pc:sldMk cId="2225180810" sldId="469"/>
            <ac:cxnSpMk id="12" creationId="{72862A18-07A7-C0C6-6E4F-DC6CD2AE5F0D}"/>
          </ac:cxnSpMkLst>
        </pc:cxnChg>
        <pc:cxnChg chg="del mod">
          <ac:chgData name="Adeeba Latheef" userId="edb42893-6319-4f09-b788-bf69b58a9cf0" providerId="ADAL" clId="{316B566E-30DE-4359-9824-F71FE321F26B}" dt="2022-11-15T21:33:58.391" v="1747" actId="21"/>
          <ac:cxnSpMkLst>
            <pc:docMk/>
            <pc:sldMk cId="2225180810" sldId="469"/>
            <ac:cxnSpMk id="14" creationId="{EAEC8B31-E92D-D922-C2E4-99ED8BA709F3}"/>
          </ac:cxnSpMkLst>
        </pc:cxnChg>
        <pc:cxnChg chg="add mod">
          <ac:chgData name="Adeeba Latheef" userId="edb42893-6319-4f09-b788-bf69b58a9cf0" providerId="ADAL" clId="{316B566E-30DE-4359-9824-F71FE321F26B}" dt="2022-11-15T21:33:56.026" v="1746" actId="571"/>
          <ac:cxnSpMkLst>
            <pc:docMk/>
            <pc:sldMk cId="2225180810" sldId="469"/>
            <ac:cxnSpMk id="31" creationId="{1754D3FE-D340-B03A-4856-A8C121061D57}"/>
          </ac:cxnSpMkLst>
        </pc:cxnChg>
        <pc:cxnChg chg="add mod">
          <ac:chgData name="Adeeba Latheef" userId="edb42893-6319-4f09-b788-bf69b58a9cf0" providerId="ADAL" clId="{316B566E-30DE-4359-9824-F71FE321F26B}" dt="2022-11-15T21:33:56.026" v="1746" actId="571"/>
          <ac:cxnSpMkLst>
            <pc:docMk/>
            <pc:sldMk cId="2225180810" sldId="469"/>
            <ac:cxnSpMk id="42" creationId="{9DA82113-CC60-0DCF-C526-C6FB4D459F38}"/>
          </ac:cxnSpMkLst>
        </pc:cxnChg>
        <pc:cxnChg chg="add mod">
          <ac:chgData name="Adeeba Latheef" userId="edb42893-6319-4f09-b788-bf69b58a9cf0" providerId="ADAL" clId="{316B566E-30DE-4359-9824-F71FE321F26B}" dt="2022-11-15T21:34:08.258" v="1749" actId="1076"/>
          <ac:cxnSpMkLst>
            <pc:docMk/>
            <pc:sldMk cId="2225180810" sldId="469"/>
            <ac:cxnSpMk id="49" creationId="{8B0E06F5-CD2B-47D8-8F68-ECFAC6176900}"/>
          </ac:cxnSpMkLst>
        </pc:cxnChg>
        <pc:cxnChg chg="add del mod">
          <ac:chgData name="Adeeba Latheef" userId="edb42893-6319-4f09-b788-bf69b58a9cf0" providerId="ADAL" clId="{316B566E-30DE-4359-9824-F71FE321F26B}" dt="2022-11-16T00:30:45.798" v="2313" actId="478"/>
          <ac:cxnSpMkLst>
            <pc:docMk/>
            <pc:sldMk cId="2225180810" sldId="469"/>
            <ac:cxnSpMk id="60" creationId="{C4859211-7423-ADBB-6F8D-AFBD2E4681BB}"/>
          </ac:cxnSpMkLst>
        </pc:cxnChg>
      </pc:sldChg>
      <pc:sldChg chg="addSp modSp mod">
        <pc:chgData name="Adeeba Latheef" userId="edb42893-6319-4f09-b788-bf69b58a9cf0" providerId="ADAL" clId="{316B566E-30DE-4359-9824-F71FE321F26B}" dt="2022-11-16T01:38:18.520" v="2928" actId="27918"/>
        <pc:sldMkLst>
          <pc:docMk/>
          <pc:sldMk cId="3405981924" sldId="472"/>
        </pc:sldMkLst>
        <pc:spChg chg="add mod">
          <ac:chgData name="Adeeba Latheef" userId="edb42893-6319-4f09-b788-bf69b58a9cf0" providerId="ADAL" clId="{316B566E-30DE-4359-9824-F71FE321F26B}" dt="2022-11-15T18:45:37.912" v="1482" actId="20577"/>
          <ac:spMkLst>
            <pc:docMk/>
            <pc:sldMk cId="3405981924" sldId="472"/>
            <ac:spMk id="2" creationId="{1CDDCAAF-6658-0F02-91B1-2889DDD8432F}"/>
          </ac:spMkLst>
        </pc:spChg>
        <pc:spChg chg="mod">
          <ac:chgData name="Adeeba Latheef" userId="edb42893-6319-4f09-b788-bf69b58a9cf0" providerId="ADAL" clId="{316B566E-30DE-4359-9824-F71FE321F26B}" dt="2022-11-15T17:30:19.889" v="332" actId="1076"/>
          <ac:spMkLst>
            <pc:docMk/>
            <pc:sldMk cId="3405981924" sldId="472"/>
            <ac:spMk id="6" creationId="{7F206F45-96B1-4F5F-A8CD-5784EAE4380E}"/>
          </ac:spMkLst>
        </pc:spChg>
        <pc:graphicFrameChg chg="mod">
          <ac:chgData name="Adeeba Latheef" userId="edb42893-6319-4f09-b788-bf69b58a9cf0" providerId="ADAL" clId="{316B566E-30DE-4359-9824-F71FE321F26B}" dt="2022-11-15T23:17:24.907" v="2070" actId="1076"/>
          <ac:graphicFrameMkLst>
            <pc:docMk/>
            <pc:sldMk cId="3405981924" sldId="472"/>
            <ac:graphicFrameMk id="12" creationId="{0E27269B-12A2-4E9D-8E48-515B1BD3FEA5}"/>
          </ac:graphicFrameMkLst>
        </pc:graphicFrameChg>
      </pc:sldChg>
      <pc:sldChg chg="addSp modSp mod">
        <pc:chgData name="Adeeba Latheef" userId="edb42893-6319-4f09-b788-bf69b58a9cf0" providerId="ADAL" clId="{316B566E-30DE-4359-9824-F71FE321F26B}" dt="2022-11-14T02:43:12.862" v="263" actId="20577"/>
        <pc:sldMkLst>
          <pc:docMk/>
          <pc:sldMk cId="3332363662" sldId="473"/>
        </pc:sldMkLst>
        <pc:spChg chg="add mod">
          <ac:chgData name="Adeeba Latheef" userId="edb42893-6319-4f09-b788-bf69b58a9cf0" providerId="ADAL" clId="{316B566E-30DE-4359-9824-F71FE321F26B}" dt="2022-11-14T02:43:12.862" v="263" actId="20577"/>
          <ac:spMkLst>
            <pc:docMk/>
            <pc:sldMk cId="3332363662" sldId="473"/>
            <ac:spMk id="4" creationId="{B0DA8DAF-9E3E-40E7-FC64-116005C4199C}"/>
          </ac:spMkLst>
        </pc:spChg>
      </pc:sldChg>
      <pc:sldChg chg="addSp delSp modSp new mod setBg modClrScheme chgLayout">
        <pc:chgData name="Adeeba Latheef" userId="edb42893-6319-4f09-b788-bf69b58a9cf0" providerId="ADAL" clId="{316B566E-30DE-4359-9824-F71FE321F26B}" dt="2022-11-14T02:41:45.886" v="185" actId="20577"/>
        <pc:sldMkLst>
          <pc:docMk/>
          <pc:sldMk cId="1454677184" sldId="475"/>
        </pc:sldMkLst>
        <pc:spChg chg="del">
          <ac:chgData name="Adeeba Latheef" userId="edb42893-6319-4f09-b788-bf69b58a9cf0" providerId="ADAL" clId="{316B566E-30DE-4359-9824-F71FE321F26B}" dt="2022-11-13T07:26:03.804" v="17" actId="700"/>
          <ac:spMkLst>
            <pc:docMk/>
            <pc:sldMk cId="1454677184" sldId="475"/>
            <ac:spMk id="2" creationId="{BE658D6A-4F9C-AA36-4248-8731149A1A0D}"/>
          </ac:spMkLst>
        </pc:spChg>
        <pc:spChg chg="del">
          <ac:chgData name="Adeeba Latheef" userId="edb42893-6319-4f09-b788-bf69b58a9cf0" providerId="ADAL" clId="{316B566E-30DE-4359-9824-F71FE321F26B}" dt="2022-11-13T07:26:03.804" v="17" actId="700"/>
          <ac:spMkLst>
            <pc:docMk/>
            <pc:sldMk cId="1454677184" sldId="475"/>
            <ac:spMk id="3" creationId="{EDCEFCB6-5B05-C8F0-EC0B-EB4B76EC588E}"/>
          </ac:spMkLst>
        </pc:spChg>
        <pc:spChg chg="add mod">
          <ac:chgData name="Adeeba Latheef" userId="edb42893-6319-4f09-b788-bf69b58a9cf0" providerId="ADAL" clId="{316B566E-30DE-4359-9824-F71FE321F26B}" dt="2022-11-13T07:28:31.223" v="60" actId="1076"/>
          <ac:spMkLst>
            <pc:docMk/>
            <pc:sldMk cId="1454677184" sldId="475"/>
            <ac:spMk id="5" creationId="{B66D9200-6BB0-C3D7-62DD-204748CE563F}"/>
          </ac:spMkLst>
        </pc:spChg>
        <pc:spChg chg="add del mod">
          <ac:chgData name="Adeeba Latheef" userId="edb42893-6319-4f09-b788-bf69b58a9cf0" providerId="ADAL" clId="{316B566E-30DE-4359-9824-F71FE321F26B}" dt="2022-11-13T07:28:19.694" v="57" actId="478"/>
          <ac:spMkLst>
            <pc:docMk/>
            <pc:sldMk cId="1454677184" sldId="475"/>
            <ac:spMk id="6" creationId="{90485F7B-0E61-83E0-7817-40E0AC9C68DE}"/>
          </ac:spMkLst>
        </pc:spChg>
        <pc:spChg chg="add mod">
          <ac:chgData name="Adeeba Latheef" userId="edb42893-6319-4f09-b788-bf69b58a9cf0" providerId="ADAL" clId="{316B566E-30DE-4359-9824-F71FE321F26B}" dt="2022-11-13T07:32:57.644" v="94" actId="1076"/>
          <ac:spMkLst>
            <pc:docMk/>
            <pc:sldMk cId="1454677184" sldId="475"/>
            <ac:spMk id="8" creationId="{CC7D2B2D-8E7E-E88C-8F04-454FAFEA9821}"/>
          </ac:spMkLst>
        </pc:spChg>
        <pc:spChg chg="add mod">
          <ac:chgData name="Adeeba Latheef" userId="edb42893-6319-4f09-b788-bf69b58a9cf0" providerId="ADAL" clId="{316B566E-30DE-4359-9824-F71FE321F26B}" dt="2022-11-13T07:32:55.378" v="93" actId="1076"/>
          <ac:spMkLst>
            <pc:docMk/>
            <pc:sldMk cId="1454677184" sldId="475"/>
            <ac:spMk id="10" creationId="{F204A966-AC3D-CEB5-40EC-56475BACC587}"/>
          </ac:spMkLst>
        </pc:spChg>
        <pc:spChg chg="add mod">
          <ac:chgData name="Adeeba Latheef" userId="edb42893-6319-4f09-b788-bf69b58a9cf0" providerId="ADAL" clId="{316B566E-30DE-4359-9824-F71FE321F26B}" dt="2022-11-13T07:28:27.070" v="59" actId="1076"/>
          <ac:spMkLst>
            <pc:docMk/>
            <pc:sldMk cId="1454677184" sldId="475"/>
            <ac:spMk id="11" creationId="{682002A8-B33E-C2A9-FE24-301B66030640}"/>
          </ac:spMkLst>
        </pc:spChg>
        <pc:spChg chg="add mod">
          <ac:chgData name="Adeeba Latheef" userId="edb42893-6319-4f09-b788-bf69b58a9cf0" providerId="ADAL" clId="{316B566E-30DE-4359-9824-F71FE321F26B}" dt="2022-11-13T07:32:25.884" v="85" actId="207"/>
          <ac:spMkLst>
            <pc:docMk/>
            <pc:sldMk cId="1454677184" sldId="475"/>
            <ac:spMk id="12" creationId="{7E17D59D-208F-41DC-E324-77FF178069CF}"/>
          </ac:spMkLst>
        </pc:spChg>
        <pc:spChg chg="add del mod">
          <ac:chgData name="Adeeba Latheef" userId="edb42893-6319-4f09-b788-bf69b58a9cf0" providerId="ADAL" clId="{316B566E-30DE-4359-9824-F71FE321F26B}" dt="2022-11-13T07:31:34.867" v="76"/>
          <ac:spMkLst>
            <pc:docMk/>
            <pc:sldMk cId="1454677184" sldId="475"/>
            <ac:spMk id="13" creationId="{C74BF549-8B7F-1729-CDDA-649AEB949427}"/>
          </ac:spMkLst>
        </pc:spChg>
        <pc:spChg chg="add mod">
          <ac:chgData name="Adeeba Latheef" userId="edb42893-6319-4f09-b788-bf69b58a9cf0" providerId="ADAL" clId="{316B566E-30DE-4359-9824-F71FE321F26B}" dt="2022-11-14T02:41:45.886" v="185" actId="20577"/>
          <ac:spMkLst>
            <pc:docMk/>
            <pc:sldMk cId="1454677184" sldId="475"/>
            <ac:spMk id="14" creationId="{675D3B67-77B7-566F-0945-0A09DE5C5188}"/>
          </ac:spMkLst>
        </pc:spChg>
        <pc:picChg chg="add mod">
          <ac:chgData name="Adeeba Latheef" userId="edb42893-6319-4f09-b788-bf69b58a9cf0" providerId="ADAL" clId="{316B566E-30DE-4359-9824-F71FE321F26B}" dt="2022-11-13T07:28:05.228" v="52" actId="1076"/>
          <ac:picMkLst>
            <pc:docMk/>
            <pc:sldMk cId="1454677184" sldId="475"/>
            <ac:picMk id="4" creationId="{56F2F6BF-386B-FF46-6D10-A85850BEA5AB}"/>
          </ac:picMkLst>
        </pc:picChg>
      </pc:sldChg>
      <pc:sldChg chg="addSp delSp modSp new del mod modClrScheme chgLayout">
        <pc:chgData name="Adeeba Latheef" userId="edb42893-6319-4f09-b788-bf69b58a9cf0" providerId="ADAL" clId="{316B566E-30DE-4359-9824-F71FE321F26B}" dt="2022-11-13T07:25:39.930" v="15" actId="47"/>
        <pc:sldMkLst>
          <pc:docMk/>
          <pc:sldMk cId="2796185142" sldId="475"/>
        </pc:sldMkLst>
        <pc:spChg chg="del">
          <ac:chgData name="Adeeba Latheef" userId="edb42893-6319-4f09-b788-bf69b58a9cf0" providerId="ADAL" clId="{316B566E-30DE-4359-9824-F71FE321F26B}" dt="2022-11-13T07:25:17.169" v="11" actId="700"/>
          <ac:spMkLst>
            <pc:docMk/>
            <pc:sldMk cId="2796185142" sldId="475"/>
            <ac:spMk id="2" creationId="{253AC7BE-F90F-B335-821F-B3268A6A6172}"/>
          </ac:spMkLst>
        </pc:spChg>
        <pc:spChg chg="del">
          <ac:chgData name="Adeeba Latheef" userId="edb42893-6319-4f09-b788-bf69b58a9cf0" providerId="ADAL" clId="{316B566E-30DE-4359-9824-F71FE321F26B}" dt="2022-11-13T07:25:17.169" v="11" actId="700"/>
          <ac:spMkLst>
            <pc:docMk/>
            <pc:sldMk cId="2796185142" sldId="475"/>
            <ac:spMk id="3" creationId="{4DDF6283-BA92-F812-8226-3E0010562C3B}"/>
          </ac:spMkLst>
        </pc:spChg>
        <pc:picChg chg="add mod">
          <ac:chgData name="Adeeba Latheef" userId="edb42893-6319-4f09-b788-bf69b58a9cf0" providerId="ADAL" clId="{316B566E-30DE-4359-9824-F71FE321F26B}" dt="2022-11-13T07:25:36.013" v="14" actId="1076"/>
          <ac:picMkLst>
            <pc:docMk/>
            <pc:sldMk cId="2796185142" sldId="475"/>
            <ac:picMk id="4" creationId="{7063C547-F267-B7AC-8CE0-CAEF07EB0A6E}"/>
          </ac:picMkLst>
        </pc:picChg>
      </pc:sldChg>
      <pc:sldChg chg="addSp modSp new del mod modClrScheme chgLayout">
        <pc:chgData name="Adeeba Latheef" userId="edb42893-6319-4f09-b788-bf69b58a9cf0" providerId="ADAL" clId="{316B566E-30DE-4359-9824-F71FE321F26B}" dt="2022-11-13T07:31:12.667" v="73" actId="47"/>
        <pc:sldMkLst>
          <pc:docMk/>
          <pc:sldMk cId="540352973" sldId="476"/>
        </pc:sldMkLst>
        <pc:spChg chg="add mod">
          <ac:chgData name="Adeeba Latheef" userId="edb42893-6319-4f09-b788-bf69b58a9cf0" providerId="ADAL" clId="{316B566E-30DE-4359-9824-F71FE321F26B}" dt="2022-11-13T07:31:10.458" v="72" actId="700"/>
          <ac:spMkLst>
            <pc:docMk/>
            <pc:sldMk cId="540352973" sldId="476"/>
            <ac:spMk id="2" creationId="{5DAC6617-4A1D-32DB-448B-115F365F6E7B}"/>
          </ac:spMkLst>
        </pc:spChg>
      </pc:sldChg>
      <pc:sldChg chg="addSp modSp">
        <pc:chgData name="Adeeba Latheef" userId="edb42893-6319-4f09-b788-bf69b58a9cf0" providerId="ADAL" clId="{316B566E-30DE-4359-9824-F71FE321F26B}" dt="2022-11-14T02:42:35.781" v="222"/>
        <pc:sldMkLst>
          <pc:docMk/>
          <pc:sldMk cId="3994846320" sldId="476"/>
        </pc:sldMkLst>
        <pc:spChg chg="add mod">
          <ac:chgData name="Adeeba Latheef" userId="edb42893-6319-4f09-b788-bf69b58a9cf0" providerId="ADAL" clId="{316B566E-30DE-4359-9824-F71FE321F26B}" dt="2022-11-14T02:42:35.781" v="222"/>
          <ac:spMkLst>
            <pc:docMk/>
            <pc:sldMk cId="3994846320" sldId="476"/>
            <ac:spMk id="2" creationId="{CE6C56F3-1B12-7692-31F8-F2460B214272}"/>
          </ac:spMkLst>
        </pc:spChg>
      </pc:sldChg>
      <pc:sldChg chg="addSp modSp">
        <pc:chgData name="Adeeba Latheef" userId="edb42893-6319-4f09-b788-bf69b58a9cf0" providerId="ADAL" clId="{316B566E-30DE-4359-9824-F71FE321F26B}" dt="2022-11-14T02:42:48.916" v="230"/>
        <pc:sldMkLst>
          <pc:docMk/>
          <pc:sldMk cId="134303953" sldId="477"/>
        </pc:sldMkLst>
        <pc:spChg chg="add mod">
          <ac:chgData name="Adeeba Latheef" userId="edb42893-6319-4f09-b788-bf69b58a9cf0" providerId="ADAL" clId="{316B566E-30DE-4359-9824-F71FE321F26B}" dt="2022-11-14T02:42:48.916" v="230"/>
          <ac:spMkLst>
            <pc:docMk/>
            <pc:sldMk cId="134303953" sldId="477"/>
            <ac:spMk id="2" creationId="{4FB7AB2C-5839-10D2-22D7-DDF226AB5A6D}"/>
          </ac:spMkLst>
        </pc:spChg>
      </pc:sldChg>
      <pc:sldChg chg="delSp new mod modClrScheme chgLayout">
        <pc:chgData name="Adeeba Latheef" userId="edb42893-6319-4f09-b788-bf69b58a9cf0" providerId="ADAL" clId="{316B566E-30DE-4359-9824-F71FE321F26B}" dt="2022-11-14T02:39:19.820" v="161" actId="700"/>
        <pc:sldMkLst>
          <pc:docMk/>
          <pc:sldMk cId="493375655" sldId="478"/>
        </pc:sldMkLst>
        <pc:spChg chg="del">
          <ac:chgData name="Adeeba Latheef" userId="edb42893-6319-4f09-b788-bf69b58a9cf0" providerId="ADAL" clId="{316B566E-30DE-4359-9824-F71FE321F26B}" dt="2022-11-14T02:39:19.820" v="161" actId="700"/>
          <ac:spMkLst>
            <pc:docMk/>
            <pc:sldMk cId="493375655" sldId="478"/>
            <ac:spMk id="2" creationId="{C2B3DFAE-4BD0-1F16-C140-1BA49665A9DF}"/>
          </ac:spMkLst>
        </pc:spChg>
        <pc:spChg chg="del">
          <ac:chgData name="Adeeba Latheef" userId="edb42893-6319-4f09-b788-bf69b58a9cf0" providerId="ADAL" clId="{316B566E-30DE-4359-9824-F71FE321F26B}" dt="2022-11-14T02:39:19.820" v="161" actId="700"/>
          <ac:spMkLst>
            <pc:docMk/>
            <pc:sldMk cId="493375655" sldId="478"/>
            <ac:spMk id="3" creationId="{2176D813-EBC1-590B-ED22-EE470E3DC248}"/>
          </ac:spMkLst>
        </pc:spChg>
      </pc:sldChg>
      <pc:sldChg chg="new">
        <pc:chgData name="Adeeba Latheef" userId="edb42893-6319-4f09-b788-bf69b58a9cf0" providerId="ADAL" clId="{316B566E-30DE-4359-9824-F71FE321F26B}" dt="2022-11-14T02:39:34.369" v="162" actId="680"/>
        <pc:sldMkLst>
          <pc:docMk/>
          <pc:sldMk cId="3311699359" sldId="479"/>
        </pc:sldMkLst>
      </pc:sldChg>
      <pc:sldChg chg="delSp modSp add mod">
        <pc:chgData name="Adeeba Latheef" userId="edb42893-6319-4f09-b788-bf69b58a9cf0" providerId="ADAL" clId="{316B566E-30DE-4359-9824-F71FE321F26B}" dt="2022-11-14T02:41:40.030" v="181" actId="21"/>
        <pc:sldMkLst>
          <pc:docMk/>
          <pc:sldMk cId="2686196249" sldId="480"/>
        </pc:sldMkLst>
        <pc:spChg chg="del">
          <ac:chgData name="Adeeba Latheef" userId="edb42893-6319-4f09-b788-bf69b58a9cf0" providerId="ADAL" clId="{316B566E-30DE-4359-9824-F71FE321F26B}" dt="2022-11-14T02:41:40.030" v="181" actId="21"/>
          <ac:spMkLst>
            <pc:docMk/>
            <pc:sldMk cId="2686196249" sldId="480"/>
            <ac:spMk id="7" creationId="{BED966AE-B51A-EC7F-F30E-AA40C9B7BDD1}"/>
          </ac:spMkLst>
        </pc:spChg>
        <pc:spChg chg="mod">
          <ac:chgData name="Adeeba Latheef" userId="edb42893-6319-4f09-b788-bf69b58a9cf0" providerId="ADAL" clId="{316B566E-30DE-4359-9824-F71FE321F26B}" dt="2022-11-14T02:41:34.575" v="180" actId="20577"/>
          <ac:spMkLst>
            <pc:docMk/>
            <pc:sldMk cId="2686196249" sldId="480"/>
            <ac:spMk id="21" creationId="{02B5D716-681C-056D-0AE2-4DACC990F876}"/>
          </ac:spMkLst>
        </pc:spChg>
      </pc:sldChg>
      <pc:sldChg chg="addSp delSp modSp mod addCm modCm">
        <pc:chgData name="Adeeba Latheef" userId="edb42893-6319-4f09-b788-bf69b58a9cf0" providerId="ADAL" clId="{316B566E-30DE-4359-9824-F71FE321F26B}" dt="2022-11-15T19:18:31.872" v="1495" actId="2056"/>
        <pc:sldMkLst>
          <pc:docMk/>
          <pc:sldMk cId="1858321953" sldId="481"/>
        </pc:sldMkLst>
        <pc:spChg chg="add del mod">
          <ac:chgData name="Adeeba Latheef" userId="edb42893-6319-4f09-b788-bf69b58a9cf0" providerId="ADAL" clId="{316B566E-30DE-4359-9824-F71FE321F26B}" dt="2022-11-15T01:47:51.431" v="267" actId="767"/>
          <ac:spMkLst>
            <pc:docMk/>
            <pc:sldMk cId="1858321953" sldId="481"/>
            <ac:spMk id="3" creationId="{640644DB-6840-5632-4D6F-7E5FC72439BB}"/>
          </ac:spMkLst>
        </pc:spChg>
        <pc:spChg chg="add del mod">
          <ac:chgData name="Adeeba Latheef" userId="edb42893-6319-4f09-b788-bf69b58a9cf0" providerId="ADAL" clId="{316B566E-30DE-4359-9824-F71FE321F26B}" dt="2022-11-15T01:48:05.221" v="269" actId="478"/>
          <ac:spMkLst>
            <pc:docMk/>
            <pc:sldMk cId="1858321953" sldId="481"/>
            <ac:spMk id="4" creationId="{B9D994B8-1CD8-985E-5E40-0622C1C7F9DE}"/>
          </ac:spMkLst>
        </pc:spChg>
        <pc:spChg chg="mod">
          <ac:chgData name="Adeeba Latheef" userId="edb42893-6319-4f09-b788-bf69b58a9cf0" providerId="ADAL" clId="{316B566E-30DE-4359-9824-F71FE321F26B}" dt="2022-11-15T01:47:46.120" v="265" actId="1076"/>
          <ac:spMkLst>
            <pc:docMk/>
            <pc:sldMk cId="1858321953" sldId="481"/>
            <ac:spMk id="5" creationId="{56D5AFBE-7B92-3773-6412-AB110CD1007D}"/>
          </ac:spMkLst>
        </pc:spChg>
      </pc:sldChg>
      <pc:sldChg chg="modSp mod addCm modCm">
        <pc:chgData name="Adeeba Latheef" userId="edb42893-6319-4f09-b788-bf69b58a9cf0" providerId="ADAL" clId="{316B566E-30DE-4359-9824-F71FE321F26B}" dt="2022-11-15T19:26:27.352" v="1537" actId="2056"/>
        <pc:sldMkLst>
          <pc:docMk/>
          <pc:sldMk cId="262508361" sldId="484"/>
        </pc:sldMkLst>
        <pc:spChg chg="mod">
          <ac:chgData name="Adeeba Latheef" userId="edb42893-6319-4f09-b788-bf69b58a9cf0" providerId="ADAL" clId="{316B566E-30DE-4359-9824-F71FE321F26B}" dt="2022-11-15T02:09:59.915" v="278" actId="20577"/>
          <ac:spMkLst>
            <pc:docMk/>
            <pc:sldMk cId="262508361" sldId="484"/>
            <ac:spMk id="11" creationId="{980139F9-B0F8-B29B-8750-8C0A4CB7FFD0}"/>
          </ac:spMkLst>
        </pc:spChg>
      </pc:sldChg>
      <pc:sldChg chg="modSp mod">
        <pc:chgData name="Adeeba Latheef" userId="edb42893-6319-4f09-b788-bf69b58a9cf0" providerId="ADAL" clId="{316B566E-30DE-4359-9824-F71FE321F26B}" dt="2022-11-16T01:35:19.612" v="2909" actId="207"/>
        <pc:sldMkLst>
          <pc:docMk/>
          <pc:sldMk cId="3505750038" sldId="486"/>
        </pc:sldMkLst>
        <pc:spChg chg="mod">
          <ac:chgData name="Adeeba Latheef" userId="edb42893-6319-4f09-b788-bf69b58a9cf0" providerId="ADAL" clId="{316B566E-30DE-4359-9824-F71FE321F26B}" dt="2022-11-16T01:35:15.319" v="2908" actId="207"/>
          <ac:spMkLst>
            <pc:docMk/>
            <pc:sldMk cId="3505750038" sldId="486"/>
            <ac:spMk id="3" creationId="{41570C8C-C28C-4041-8B85-442CA6F71343}"/>
          </ac:spMkLst>
        </pc:spChg>
        <pc:spChg chg="mod">
          <ac:chgData name="Adeeba Latheef" userId="edb42893-6319-4f09-b788-bf69b58a9cf0" providerId="ADAL" clId="{316B566E-30DE-4359-9824-F71FE321F26B}" dt="2022-11-15T02:28:41.077" v="293" actId="20577"/>
          <ac:spMkLst>
            <pc:docMk/>
            <pc:sldMk cId="3505750038" sldId="486"/>
            <ac:spMk id="5" creationId="{56D5AFBE-7B92-3773-6412-AB110CD1007D}"/>
          </ac:spMkLst>
        </pc:spChg>
        <pc:spChg chg="mod">
          <ac:chgData name="Adeeba Latheef" userId="edb42893-6319-4f09-b788-bf69b58a9cf0" providerId="ADAL" clId="{316B566E-30DE-4359-9824-F71FE321F26B}" dt="2022-11-16T01:35:15.319" v="2908" actId="207"/>
          <ac:spMkLst>
            <pc:docMk/>
            <pc:sldMk cId="3505750038" sldId="486"/>
            <ac:spMk id="39" creationId="{B159B54E-269B-4A63-9F36-EFC0B3EA22F1}"/>
          </ac:spMkLst>
        </pc:spChg>
        <pc:spChg chg="mod">
          <ac:chgData name="Adeeba Latheef" userId="edb42893-6319-4f09-b788-bf69b58a9cf0" providerId="ADAL" clId="{316B566E-30DE-4359-9824-F71FE321F26B}" dt="2022-11-16T01:35:19.612" v="2909" actId="207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Adeeba Latheef" userId="edb42893-6319-4f09-b788-bf69b58a9cf0" providerId="ADAL" clId="{316B566E-30DE-4359-9824-F71FE321F26B}" dt="2022-11-16T01:35:19.612" v="2909" actId="207"/>
          <ac:spMkLst>
            <pc:docMk/>
            <pc:sldMk cId="3505750038" sldId="486"/>
            <ac:spMk id="44" creationId="{943065D1-6D4B-434E-BDF5-F70E9D845E06}"/>
          </ac:spMkLst>
        </pc:spChg>
        <pc:picChg chg="mod">
          <ac:chgData name="Adeeba Latheef" userId="edb42893-6319-4f09-b788-bf69b58a9cf0" providerId="ADAL" clId="{316B566E-30DE-4359-9824-F71FE321F26B}" dt="2022-11-15T15:59:34.860" v="299" actId="1076"/>
          <ac:picMkLst>
            <pc:docMk/>
            <pc:sldMk cId="3505750038" sldId="486"/>
            <ac:picMk id="33" creationId="{B4FB6190-23F2-66D9-913B-90CE31E30704}"/>
          </ac:picMkLst>
        </pc:picChg>
        <pc:cxnChg chg="mod">
          <ac:chgData name="Adeeba Latheef" userId="edb42893-6319-4f09-b788-bf69b58a9cf0" providerId="ADAL" clId="{316B566E-30DE-4359-9824-F71FE321F26B}" dt="2022-11-15T15:59:39.301" v="300" actId="14100"/>
          <ac:cxnSpMkLst>
            <pc:docMk/>
            <pc:sldMk cId="3505750038" sldId="486"/>
            <ac:cxnSpMk id="17" creationId="{757DC884-DA2D-14AB-678A-34FD534CE753}"/>
          </ac:cxnSpMkLst>
        </pc:cxnChg>
        <pc:cxnChg chg="mod">
          <ac:chgData name="Adeeba Latheef" userId="edb42893-6319-4f09-b788-bf69b58a9cf0" providerId="ADAL" clId="{316B566E-30DE-4359-9824-F71FE321F26B}" dt="2022-11-15T15:59:29.097" v="298" actId="1076"/>
          <ac:cxnSpMkLst>
            <pc:docMk/>
            <pc:sldMk cId="3505750038" sldId="486"/>
            <ac:cxnSpMk id="18" creationId="{43C147E6-300B-8A09-4B58-01A5F084C715}"/>
          </ac:cxnSpMkLst>
        </pc:cxnChg>
      </pc:sldChg>
      <pc:sldChg chg="addSp delSp modSp mod">
        <pc:chgData name="Adeeba Latheef" userId="edb42893-6319-4f09-b788-bf69b58a9cf0" providerId="ADAL" clId="{316B566E-30DE-4359-9824-F71FE321F26B}" dt="2022-11-16T01:35:03.391" v="2907" actId="20577"/>
        <pc:sldMkLst>
          <pc:docMk/>
          <pc:sldMk cId="2077712508" sldId="489"/>
        </pc:sldMkLst>
        <pc:spChg chg="mod">
          <ac:chgData name="Adeeba Latheef" userId="edb42893-6319-4f09-b788-bf69b58a9cf0" providerId="ADAL" clId="{316B566E-30DE-4359-9824-F71FE321F26B}" dt="2022-11-16T01:35:03.391" v="2907" actId="20577"/>
          <ac:spMkLst>
            <pc:docMk/>
            <pc:sldMk cId="2077712508" sldId="489"/>
            <ac:spMk id="2" creationId="{C716B8CE-8E92-2087-78B2-A6AA2C43551B}"/>
          </ac:spMkLst>
        </pc:spChg>
        <pc:spChg chg="mod">
          <ac:chgData name="Adeeba Latheef" userId="edb42893-6319-4f09-b788-bf69b58a9cf0" providerId="ADAL" clId="{316B566E-30DE-4359-9824-F71FE321F26B}" dt="2022-11-15T19:56:21.542" v="1583" actId="207"/>
          <ac:spMkLst>
            <pc:docMk/>
            <pc:sldMk cId="2077712508" sldId="489"/>
            <ac:spMk id="5" creationId="{56D5AFBE-7B92-3773-6412-AB110CD1007D}"/>
          </ac:spMkLst>
        </pc:spChg>
        <pc:spChg chg="mod">
          <ac:chgData name="Adeeba Latheef" userId="edb42893-6319-4f09-b788-bf69b58a9cf0" providerId="ADAL" clId="{316B566E-30DE-4359-9824-F71FE321F26B}" dt="2022-11-16T01:34:02.359" v="2837" actId="403"/>
          <ac:spMkLst>
            <pc:docMk/>
            <pc:sldMk cId="2077712508" sldId="489"/>
            <ac:spMk id="6" creationId="{EC90563F-B930-1BC2-C8DC-7C2E98664F28}"/>
          </ac:spMkLst>
        </pc:spChg>
        <pc:spChg chg="mod">
          <ac:chgData name="Adeeba Latheef" userId="edb42893-6319-4f09-b788-bf69b58a9cf0" providerId="ADAL" clId="{316B566E-30DE-4359-9824-F71FE321F26B}" dt="2022-11-16T01:34:02.359" v="2837" actId="403"/>
          <ac:spMkLst>
            <pc:docMk/>
            <pc:sldMk cId="2077712508" sldId="489"/>
            <ac:spMk id="8" creationId="{83AAE6A7-AF55-F880-2F9A-952F509B068C}"/>
          </ac:spMkLst>
        </pc:spChg>
        <pc:spChg chg="add del mod ord">
          <ac:chgData name="Adeeba Latheef" userId="edb42893-6319-4f09-b788-bf69b58a9cf0" providerId="ADAL" clId="{316B566E-30DE-4359-9824-F71FE321F26B}" dt="2022-11-15T20:33:48.536" v="1699" actId="478"/>
          <ac:spMkLst>
            <pc:docMk/>
            <pc:sldMk cId="2077712508" sldId="489"/>
            <ac:spMk id="11" creationId="{43BAD2DA-E1DC-23AA-9FCA-93FC6E22B729}"/>
          </ac:spMkLst>
        </pc:spChg>
        <pc:spChg chg="add mod ord">
          <ac:chgData name="Adeeba Latheef" userId="edb42893-6319-4f09-b788-bf69b58a9cf0" providerId="ADAL" clId="{316B566E-30DE-4359-9824-F71FE321F26B}" dt="2022-11-15T20:34:13.359" v="1707" actId="14100"/>
          <ac:spMkLst>
            <pc:docMk/>
            <pc:sldMk cId="2077712508" sldId="489"/>
            <ac:spMk id="13" creationId="{FC1367D0-AAEB-2BAC-2CCF-E38346021473}"/>
          </ac:spMkLst>
        </pc:spChg>
        <pc:picChg chg="mod">
          <ac:chgData name="Adeeba Latheef" userId="edb42893-6319-4f09-b788-bf69b58a9cf0" providerId="ADAL" clId="{316B566E-30DE-4359-9824-F71FE321F26B}" dt="2022-11-15T15:59:12.676" v="296" actId="1076"/>
          <ac:picMkLst>
            <pc:docMk/>
            <pc:sldMk cId="2077712508" sldId="489"/>
            <ac:picMk id="2" creationId="{F77B4D91-D774-DE54-E4E8-2ECF41469F36}"/>
          </ac:picMkLst>
        </pc:picChg>
        <pc:picChg chg="del mod modCrop">
          <ac:chgData name="Adeeba Latheef" userId="edb42893-6319-4f09-b788-bf69b58a9cf0" providerId="ADAL" clId="{316B566E-30DE-4359-9824-F71FE321F26B}" dt="2022-11-15T20:22:56.803" v="1667" actId="21"/>
          <ac:picMkLst>
            <pc:docMk/>
            <pc:sldMk cId="2077712508" sldId="489"/>
            <ac:picMk id="4" creationId="{00000000-0008-0000-0200-000001080000}"/>
          </ac:picMkLst>
        </pc:picChg>
        <pc:picChg chg="mod">
          <ac:chgData name="Adeeba Latheef" userId="edb42893-6319-4f09-b788-bf69b58a9cf0" providerId="ADAL" clId="{316B566E-30DE-4359-9824-F71FE321F26B}" dt="2022-11-15T15:59:06.208" v="295" actId="14100"/>
          <ac:picMkLst>
            <pc:docMk/>
            <pc:sldMk cId="2077712508" sldId="489"/>
            <ac:picMk id="10" creationId="{EE7B3167-5771-E468-2C69-B87B633D9BCD}"/>
          </ac:picMkLst>
        </pc:picChg>
        <pc:picChg chg="add mod">
          <ac:chgData name="Adeeba Latheef" userId="edb42893-6319-4f09-b788-bf69b58a9cf0" providerId="ADAL" clId="{316B566E-30DE-4359-9824-F71FE321F26B}" dt="2022-11-16T00:05:31.091" v="2253" actId="1076"/>
          <ac:picMkLst>
            <pc:docMk/>
            <pc:sldMk cId="2077712508" sldId="489"/>
            <ac:picMk id="12" creationId="{B12E46D4-CDA3-6E30-F9A4-091E5C67ED5D}"/>
          </ac:picMkLst>
        </pc:picChg>
      </pc:sldChg>
      <pc:sldChg chg="delSp modSp mod">
        <pc:chgData name="Adeeba Latheef" userId="edb42893-6319-4f09-b788-bf69b58a9cf0" providerId="ADAL" clId="{316B566E-30DE-4359-9824-F71FE321F26B}" dt="2022-11-15T18:51:57.279" v="1493" actId="20577"/>
        <pc:sldMkLst>
          <pc:docMk/>
          <pc:sldMk cId="2207739770" sldId="493"/>
        </pc:sldMkLst>
        <pc:grpChg chg="del">
          <ac:chgData name="Adeeba Latheef" userId="edb42893-6319-4f09-b788-bf69b58a9cf0" providerId="ADAL" clId="{316B566E-30DE-4359-9824-F71FE321F26B}" dt="2022-11-15T17:29:01.331" v="315" actId="478"/>
          <ac:grpSpMkLst>
            <pc:docMk/>
            <pc:sldMk cId="2207739770" sldId="493"/>
            <ac:grpSpMk id="10" creationId="{7C6BAF32-6706-E148-0BF4-08DB47F02384}"/>
          </ac:grpSpMkLst>
        </pc:grpChg>
        <pc:graphicFrameChg chg="mod modGraphic">
          <ac:chgData name="Adeeba Latheef" userId="edb42893-6319-4f09-b788-bf69b58a9cf0" providerId="ADAL" clId="{316B566E-30DE-4359-9824-F71FE321F26B}" dt="2022-11-15T18:51:57.279" v="1493" actId="20577"/>
          <ac:graphicFrameMkLst>
            <pc:docMk/>
            <pc:sldMk cId="2207739770" sldId="493"/>
            <ac:graphicFrameMk id="4" creationId="{94F31CF5-BD8D-7160-BBDE-49C8033FD939}"/>
          </ac:graphicFrameMkLst>
        </pc:graphicFrameChg>
        <pc:picChg chg="mod">
          <ac:chgData name="Adeeba Latheef" userId="edb42893-6319-4f09-b788-bf69b58a9cf0" providerId="ADAL" clId="{316B566E-30DE-4359-9824-F71FE321F26B}" dt="2022-11-15T17:29:50.048" v="331" actId="688"/>
          <ac:picMkLst>
            <pc:docMk/>
            <pc:sldMk cId="2207739770" sldId="493"/>
            <ac:picMk id="6" creationId="{898D35E4-4670-3B42-1133-85ADE230AB03}"/>
          </ac:picMkLst>
        </pc:picChg>
        <pc:picChg chg="del">
          <ac:chgData name="Adeeba Latheef" userId="edb42893-6319-4f09-b788-bf69b58a9cf0" providerId="ADAL" clId="{316B566E-30DE-4359-9824-F71FE321F26B}" dt="2022-11-15T16:00:35.307" v="305" actId="478"/>
          <ac:picMkLst>
            <pc:docMk/>
            <pc:sldMk cId="2207739770" sldId="493"/>
            <ac:picMk id="7" creationId="{03A85C43-B382-CDE4-51FC-C03C2DDE89DA}"/>
          </ac:picMkLst>
        </pc:picChg>
        <pc:picChg chg="mod">
          <ac:chgData name="Adeeba Latheef" userId="edb42893-6319-4f09-b788-bf69b58a9cf0" providerId="ADAL" clId="{316B566E-30DE-4359-9824-F71FE321F26B}" dt="2022-11-15T17:29:41.977" v="324" actId="1076"/>
          <ac:picMkLst>
            <pc:docMk/>
            <pc:sldMk cId="2207739770" sldId="493"/>
            <ac:picMk id="8" creationId="{5487274A-9489-4725-56DE-D75127E5F174}"/>
          </ac:picMkLst>
        </pc:picChg>
        <pc:picChg chg="mod">
          <ac:chgData name="Adeeba Latheef" userId="edb42893-6319-4f09-b788-bf69b58a9cf0" providerId="ADAL" clId="{316B566E-30DE-4359-9824-F71FE321F26B}" dt="2022-11-15T17:29:40.945" v="323" actId="1076"/>
          <ac:picMkLst>
            <pc:docMk/>
            <pc:sldMk cId="2207739770" sldId="493"/>
            <ac:picMk id="9" creationId="{482B5FBF-7A94-3448-9793-E1ABF9542A7F}"/>
          </ac:picMkLst>
        </pc:picChg>
        <pc:picChg chg="mod">
          <ac:chgData name="Adeeba Latheef" userId="edb42893-6319-4f09-b788-bf69b58a9cf0" providerId="ADAL" clId="{316B566E-30DE-4359-9824-F71FE321F26B}" dt="2022-11-15T17:29:45.121" v="327" actId="1076"/>
          <ac:picMkLst>
            <pc:docMk/>
            <pc:sldMk cId="2207739770" sldId="493"/>
            <ac:picMk id="22" creationId="{FA6FE10F-1FE5-BCA1-C96E-87E4F7017742}"/>
          </ac:picMkLst>
        </pc:picChg>
        <pc:picChg chg="mod">
          <ac:chgData name="Adeeba Latheef" userId="edb42893-6319-4f09-b788-bf69b58a9cf0" providerId="ADAL" clId="{316B566E-30DE-4359-9824-F71FE321F26B}" dt="2022-11-15T17:29:47.545" v="329" actId="1076"/>
          <ac:picMkLst>
            <pc:docMk/>
            <pc:sldMk cId="2207739770" sldId="493"/>
            <ac:picMk id="32" creationId="{AFEB28DD-A4D6-13A4-B1C1-CB455D57E32D}"/>
          </ac:picMkLst>
        </pc:picChg>
        <pc:picChg chg="mod">
          <ac:chgData name="Adeeba Latheef" userId="edb42893-6319-4f09-b788-bf69b58a9cf0" providerId="ADAL" clId="{316B566E-30DE-4359-9824-F71FE321F26B}" dt="2022-11-15T17:29:44.352" v="326" actId="1076"/>
          <ac:picMkLst>
            <pc:docMk/>
            <pc:sldMk cId="2207739770" sldId="493"/>
            <ac:picMk id="36" creationId="{9978EF90-B59F-DBEF-F3D5-BAB05564A044}"/>
          </ac:picMkLst>
        </pc:picChg>
        <pc:picChg chg="mod">
          <ac:chgData name="Adeeba Latheef" userId="edb42893-6319-4f09-b788-bf69b58a9cf0" providerId="ADAL" clId="{316B566E-30DE-4359-9824-F71FE321F26B}" dt="2022-11-15T17:29:48.473" v="330" actId="1076"/>
          <ac:picMkLst>
            <pc:docMk/>
            <pc:sldMk cId="2207739770" sldId="493"/>
            <ac:picMk id="40" creationId="{FCE9A250-CFD6-76BA-5D20-6A80DC9E6AC8}"/>
          </ac:picMkLst>
        </pc:picChg>
        <pc:picChg chg="mod">
          <ac:chgData name="Adeeba Latheef" userId="edb42893-6319-4f09-b788-bf69b58a9cf0" providerId="ADAL" clId="{316B566E-30DE-4359-9824-F71FE321F26B}" dt="2022-11-15T17:29:46.329" v="328" actId="1076"/>
          <ac:picMkLst>
            <pc:docMk/>
            <pc:sldMk cId="2207739770" sldId="493"/>
            <ac:picMk id="42" creationId="{48E1EBE9-9923-7FA3-21F2-24CE7DD70608}"/>
          </ac:picMkLst>
        </pc:picChg>
      </pc:sldChg>
      <pc:sldChg chg="addSp delSp modSp mod">
        <pc:chgData name="Adeeba Latheef" userId="edb42893-6319-4f09-b788-bf69b58a9cf0" providerId="ADAL" clId="{316B566E-30DE-4359-9824-F71FE321F26B}" dt="2022-11-16T01:20:51.374" v="2660" actId="20577"/>
        <pc:sldMkLst>
          <pc:docMk/>
          <pc:sldMk cId="2295311085" sldId="496"/>
        </pc:sldMkLst>
        <pc:spChg chg="mod">
          <ac:chgData name="Adeeba Latheef" userId="edb42893-6319-4f09-b788-bf69b58a9cf0" providerId="ADAL" clId="{316B566E-30DE-4359-9824-F71FE321F26B}" dt="2022-11-15T17:35:12.136" v="728" actId="1076"/>
          <ac:spMkLst>
            <pc:docMk/>
            <pc:sldMk cId="2295311085" sldId="496"/>
            <ac:spMk id="2" creationId="{A2D7F333-6AB3-4C74-B9BD-A7EF18651BDE}"/>
          </ac:spMkLst>
        </pc:spChg>
        <pc:spChg chg="add mod">
          <ac:chgData name="Adeeba Latheef" userId="edb42893-6319-4f09-b788-bf69b58a9cf0" providerId="ADAL" clId="{316B566E-30DE-4359-9824-F71FE321F26B}" dt="2022-11-15T21:27:01.567" v="1738" actId="20577"/>
          <ac:spMkLst>
            <pc:docMk/>
            <pc:sldMk cId="2295311085" sldId="496"/>
            <ac:spMk id="9" creationId="{58205F39-2991-7D72-8B71-78CAA8BA8805}"/>
          </ac:spMkLst>
        </pc:spChg>
        <pc:grpChg chg="del">
          <ac:chgData name="Adeeba Latheef" userId="edb42893-6319-4f09-b788-bf69b58a9cf0" providerId="ADAL" clId="{316B566E-30DE-4359-9824-F71FE321F26B}" dt="2022-11-15T17:35:05.752" v="726" actId="478"/>
          <ac:grpSpMkLst>
            <pc:docMk/>
            <pc:sldMk cId="2295311085" sldId="496"/>
            <ac:grpSpMk id="3" creationId="{DE50376F-132A-2D94-16C1-1E3DE3D16D98}"/>
          </ac:grpSpMkLst>
        </pc:grpChg>
        <pc:graphicFrameChg chg="mod modGraphic">
          <ac:chgData name="Adeeba Latheef" userId="edb42893-6319-4f09-b788-bf69b58a9cf0" providerId="ADAL" clId="{316B566E-30DE-4359-9824-F71FE321F26B}" dt="2022-11-16T01:20:51.374" v="2660" actId="20577"/>
          <ac:graphicFrameMkLst>
            <pc:docMk/>
            <pc:sldMk cId="2295311085" sldId="496"/>
            <ac:graphicFrameMk id="4" creationId="{94F31CF5-BD8D-7160-BBDE-49C8033FD939}"/>
          </ac:graphicFrameMkLst>
        </pc:graphicFrameChg>
        <pc:picChg chg="add mod">
          <ac:chgData name="Adeeba Latheef" userId="edb42893-6319-4f09-b788-bf69b58a9cf0" providerId="ADAL" clId="{316B566E-30DE-4359-9824-F71FE321F26B}" dt="2022-11-15T18:11:13.675" v="954" actId="1076"/>
          <ac:picMkLst>
            <pc:docMk/>
            <pc:sldMk cId="2295311085" sldId="496"/>
            <ac:picMk id="10" creationId="{2C073455-458A-58FA-4629-431F110E77A2}"/>
          </ac:picMkLst>
        </pc:picChg>
        <pc:picChg chg="add mod">
          <ac:chgData name="Adeeba Latheef" userId="edb42893-6319-4f09-b788-bf69b58a9cf0" providerId="ADAL" clId="{316B566E-30DE-4359-9824-F71FE321F26B}" dt="2022-11-15T18:11:50.758" v="962" actId="207"/>
          <ac:picMkLst>
            <pc:docMk/>
            <pc:sldMk cId="2295311085" sldId="496"/>
            <ac:picMk id="11" creationId="{0B526E9B-AB04-1ACD-58B2-8CE49392EF9C}"/>
          </ac:picMkLst>
        </pc:picChg>
        <pc:picChg chg="add mod">
          <ac:chgData name="Adeeba Latheef" userId="edb42893-6319-4f09-b788-bf69b58a9cf0" providerId="ADAL" clId="{316B566E-30DE-4359-9824-F71FE321F26B}" dt="2022-11-15T18:12:05.249" v="964" actId="1076"/>
          <ac:picMkLst>
            <pc:docMk/>
            <pc:sldMk cId="2295311085" sldId="496"/>
            <ac:picMk id="12" creationId="{E04D74D0-7AA4-24E3-1AFC-BED6BF01D99F}"/>
          </ac:picMkLst>
        </pc:picChg>
        <pc:picChg chg="del">
          <ac:chgData name="Adeeba Latheef" userId="edb42893-6319-4f09-b788-bf69b58a9cf0" providerId="ADAL" clId="{316B566E-30DE-4359-9824-F71FE321F26B}" dt="2022-11-15T17:34:55.291" v="720" actId="478"/>
          <ac:picMkLst>
            <pc:docMk/>
            <pc:sldMk cId="2295311085" sldId="496"/>
            <ac:picMk id="22" creationId="{FA6FE10F-1FE5-BCA1-C96E-87E4F7017742}"/>
          </ac:picMkLst>
        </pc:picChg>
        <pc:picChg chg="del">
          <ac:chgData name="Adeeba Latheef" userId="edb42893-6319-4f09-b788-bf69b58a9cf0" providerId="ADAL" clId="{316B566E-30DE-4359-9824-F71FE321F26B}" dt="2022-11-15T17:34:56.008" v="721" actId="478"/>
          <ac:picMkLst>
            <pc:docMk/>
            <pc:sldMk cId="2295311085" sldId="496"/>
            <ac:picMk id="26" creationId="{BDDD143D-65D8-5B08-734B-465FDD73B357}"/>
          </ac:picMkLst>
        </pc:picChg>
        <pc:picChg chg="del">
          <ac:chgData name="Adeeba Latheef" userId="edb42893-6319-4f09-b788-bf69b58a9cf0" providerId="ADAL" clId="{316B566E-30DE-4359-9824-F71FE321F26B}" dt="2022-11-15T17:34:56.648" v="722" actId="478"/>
          <ac:picMkLst>
            <pc:docMk/>
            <pc:sldMk cId="2295311085" sldId="496"/>
            <ac:picMk id="28" creationId="{3EAEDFE7-8395-868C-B88D-F5D8EC0B477B}"/>
          </ac:picMkLst>
        </pc:picChg>
        <pc:picChg chg="del">
          <ac:chgData name="Adeeba Latheef" userId="edb42893-6319-4f09-b788-bf69b58a9cf0" providerId="ADAL" clId="{316B566E-30DE-4359-9824-F71FE321F26B}" dt="2022-11-15T17:34:57.521" v="723" actId="478"/>
          <ac:picMkLst>
            <pc:docMk/>
            <pc:sldMk cId="2295311085" sldId="496"/>
            <ac:picMk id="30" creationId="{F621188F-38D4-4E31-F23F-3F46EEABFED5}"/>
          </ac:picMkLst>
        </pc:picChg>
        <pc:picChg chg="del">
          <ac:chgData name="Adeeba Latheef" userId="edb42893-6319-4f09-b788-bf69b58a9cf0" providerId="ADAL" clId="{316B566E-30DE-4359-9824-F71FE321F26B}" dt="2022-11-15T17:34:57.992" v="724" actId="478"/>
          <ac:picMkLst>
            <pc:docMk/>
            <pc:sldMk cId="2295311085" sldId="496"/>
            <ac:picMk id="32" creationId="{AFEB28DD-A4D6-13A4-B1C1-CB455D57E32D}"/>
          </ac:picMkLst>
        </pc:picChg>
        <pc:picChg chg="del">
          <ac:chgData name="Adeeba Latheef" userId="edb42893-6319-4f09-b788-bf69b58a9cf0" providerId="ADAL" clId="{316B566E-30DE-4359-9824-F71FE321F26B}" dt="2022-11-15T17:34:58.647" v="725" actId="478"/>
          <ac:picMkLst>
            <pc:docMk/>
            <pc:sldMk cId="2295311085" sldId="496"/>
            <ac:picMk id="34" creationId="{C78E5A08-12E8-CACA-838A-0EA3DD623F42}"/>
          </ac:picMkLst>
        </pc:picChg>
      </pc:sldChg>
      <pc:sldChg chg="ord">
        <pc:chgData name="Adeeba Latheef" userId="edb42893-6319-4f09-b788-bf69b58a9cf0" providerId="ADAL" clId="{316B566E-30DE-4359-9824-F71FE321F26B}" dt="2022-11-15T19:27:10.365" v="1546"/>
        <pc:sldMkLst>
          <pc:docMk/>
          <pc:sldMk cId="2351389539" sldId="499"/>
        </pc:sldMkLst>
      </pc:sldChg>
      <pc:sldChg chg="addSp delSp modSp mod">
        <pc:chgData name="Adeeba Latheef" userId="edb42893-6319-4f09-b788-bf69b58a9cf0" providerId="ADAL" clId="{316B566E-30DE-4359-9824-F71FE321F26B}" dt="2022-11-16T01:18:41.099" v="2636" actId="20577"/>
        <pc:sldMkLst>
          <pc:docMk/>
          <pc:sldMk cId="490351366" sldId="501"/>
        </pc:sldMkLst>
        <pc:spChg chg="add del mod">
          <ac:chgData name="Adeeba Latheef" userId="edb42893-6319-4f09-b788-bf69b58a9cf0" providerId="ADAL" clId="{316B566E-30DE-4359-9824-F71FE321F26B}" dt="2022-11-15T23:38:06.701" v="2188" actId="478"/>
          <ac:spMkLst>
            <pc:docMk/>
            <pc:sldMk cId="490351366" sldId="501"/>
            <ac:spMk id="2" creationId="{16D6A251-D96C-EF8F-C45A-EBF8A86BAD98}"/>
          </ac:spMkLst>
        </pc:spChg>
        <pc:spChg chg="mod">
          <ac:chgData name="Adeeba Latheef" userId="edb42893-6319-4f09-b788-bf69b58a9cf0" providerId="ADAL" clId="{316B566E-30DE-4359-9824-F71FE321F26B}" dt="2022-11-15T23:40:37.223" v="2234" actId="1076"/>
          <ac:spMkLst>
            <pc:docMk/>
            <pc:sldMk cId="490351366" sldId="501"/>
            <ac:spMk id="6" creationId="{7F206F45-96B1-4F5F-A8CD-5784EAE4380E}"/>
          </ac:spMkLst>
        </pc:spChg>
        <pc:spChg chg="mod">
          <ac:chgData name="Adeeba Latheef" userId="edb42893-6319-4f09-b788-bf69b58a9cf0" providerId="ADAL" clId="{316B566E-30DE-4359-9824-F71FE321F26B}" dt="2022-11-15T23:40:35.693" v="2233" actId="1076"/>
          <ac:spMkLst>
            <pc:docMk/>
            <pc:sldMk cId="490351366" sldId="501"/>
            <ac:spMk id="10" creationId="{A395CDAA-7317-48F9-8FA1-24CDAD2F0016}"/>
          </ac:spMkLst>
        </pc:spChg>
        <pc:spChg chg="del mod">
          <ac:chgData name="Adeeba Latheef" userId="edb42893-6319-4f09-b788-bf69b58a9cf0" providerId="ADAL" clId="{316B566E-30DE-4359-9824-F71FE321F26B}" dt="2022-11-15T23:34:20.161" v="2135" actId="478"/>
          <ac:spMkLst>
            <pc:docMk/>
            <pc:sldMk cId="490351366" sldId="501"/>
            <ac:spMk id="13" creationId="{0002A05B-206E-C3E5-E0FF-57CFF35978E1}"/>
          </ac:spMkLst>
        </pc:spChg>
        <pc:spChg chg="mod">
          <ac:chgData name="Adeeba Latheef" userId="edb42893-6319-4f09-b788-bf69b58a9cf0" providerId="ADAL" clId="{316B566E-30DE-4359-9824-F71FE321F26B}" dt="2022-11-15T23:36:29.298" v="2171" actId="21"/>
          <ac:spMkLst>
            <pc:docMk/>
            <pc:sldMk cId="490351366" sldId="501"/>
            <ac:spMk id="17" creationId="{DF8DC3F9-4682-E3A7-64BD-4D3BA1546EB6}"/>
          </ac:spMkLst>
        </pc:spChg>
        <pc:spChg chg="add del mod">
          <ac:chgData name="Adeeba Latheef" userId="edb42893-6319-4f09-b788-bf69b58a9cf0" providerId="ADAL" clId="{316B566E-30DE-4359-9824-F71FE321F26B}" dt="2022-11-15T23:38:27.042" v="2193" actId="478"/>
          <ac:spMkLst>
            <pc:docMk/>
            <pc:sldMk cId="490351366" sldId="501"/>
            <ac:spMk id="23" creationId="{568BBD9B-F84D-3602-227C-E5428C1EA987}"/>
          </ac:spMkLst>
        </pc:spChg>
        <pc:spChg chg="add mod">
          <ac:chgData name="Adeeba Latheef" userId="edb42893-6319-4f09-b788-bf69b58a9cf0" providerId="ADAL" clId="{316B566E-30DE-4359-9824-F71FE321F26B}" dt="2022-11-15T23:41:19.308" v="2240" actId="14100"/>
          <ac:spMkLst>
            <pc:docMk/>
            <pc:sldMk cId="490351366" sldId="501"/>
            <ac:spMk id="29" creationId="{13F180FD-E9E0-64CF-AC48-C437878E6FFE}"/>
          </ac:spMkLst>
        </pc:spChg>
        <pc:spChg chg="add del mod">
          <ac:chgData name="Adeeba Latheef" userId="edb42893-6319-4f09-b788-bf69b58a9cf0" providerId="ADAL" clId="{316B566E-30DE-4359-9824-F71FE321F26B}" dt="2022-11-16T01:18:41.099" v="2636" actId="20577"/>
          <ac:spMkLst>
            <pc:docMk/>
            <pc:sldMk cId="490351366" sldId="501"/>
            <ac:spMk id="31" creationId="{01294300-AB92-3E6C-D043-105460FD9EA6}"/>
          </ac:spMkLst>
        </pc:spChg>
        <pc:picChg chg="del mod">
          <ac:chgData name="Adeeba Latheef" userId="edb42893-6319-4f09-b788-bf69b58a9cf0" providerId="ADAL" clId="{316B566E-30DE-4359-9824-F71FE321F26B}" dt="2022-11-15T23:37:04.953" v="2178" actId="21"/>
          <ac:picMkLst>
            <pc:docMk/>
            <pc:sldMk cId="490351366" sldId="501"/>
            <ac:picMk id="18" creationId="{CE00B7B2-D4D4-F8BD-5E40-C90A4BE6FBA5}"/>
          </ac:picMkLst>
        </pc:picChg>
        <pc:picChg chg="mod ord">
          <ac:chgData name="Adeeba Latheef" userId="edb42893-6319-4f09-b788-bf69b58a9cf0" providerId="ADAL" clId="{316B566E-30DE-4359-9824-F71FE321F26B}" dt="2022-11-15T23:35:38.049" v="2160" actId="1076"/>
          <ac:picMkLst>
            <pc:docMk/>
            <pc:sldMk cId="490351366" sldId="501"/>
            <ac:picMk id="19" creationId="{DF9E261C-61E6-9D4F-E9AB-7F0AA607D7C5}"/>
          </ac:picMkLst>
        </pc:picChg>
        <pc:picChg chg="mod ord">
          <ac:chgData name="Adeeba Latheef" userId="edb42893-6319-4f09-b788-bf69b58a9cf0" providerId="ADAL" clId="{316B566E-30DE-4359-9824-F71FE321F26B}" dt="2022-11-15T23:35:39.940" v="2161" actId="1076"/>
          <ac:picMkLst>
            <pc:docMk/>
            <pc:sldMk cId="490351366" sldId="501"/>
            <ac:picMk id="21" creationId="{CF9F784F-96D7-CA84-6F41-7264E21152A6}"/>
          </ac:picMkLst>
        </pc:picChg>
        <pc:picChg chg="del mod">
          <ac:chgData name="Adeeba Latheef" userId="edb42893-6319-4f09-b788-bf69b58a9cf0" providerId="ADAL" clId="{316B566E-30DE-4359-9824-F71FE321F26B}" dt="2022-11-15T23:31:29.014" v="2099" actId="478"/>
          <ac:picMkLst>
            <pc:docMk/>
            <pc:sldMk cId="490351366" sldId="501"/>
            <ac:picMk id="22" creationId="{9F8F596E-CCED-30F1-EF00-18BE8036CAEB}"/>
          </ac:picMkLst>
        </pc:picChg>
        <pc:picChg chg="add mod ord">
          <ac:chgData name="Adeeba Latheef" userId="edb42893-6319-4f09-b788-bf69b58a9cf0" providerId="ADAL" clId="{316B566E-30DE-4359-9824-F71FE321F26B}" dt="2022-11-15T23:35:41.286" v="2162" actId="1076"/>
          <ac:picMkLst>
            <pc:docMk/>
            <pc:sldMk cId="490351366" sldId="501"/>
            <ac:picMk id="25" creationId="{3B443C86-3CD9-97C8-79DD-F43FC9D0E0F4}"/>
          </ac:picMkLst>
        </pc:picChg>
        <pc:picChg chg="add del mod">
          <ac:chgData name="Adeeba Latheef" userId="edb42893-6319-4f09-b788-bf69b58a9cf0" providerId="ADAL" clId="{316B566E-30DE-4359-9824-F71FE321F26B}" dt="2022-11-15T23:33:48.893" v="2130" actId="478"/>
          <ac:picMkLst>
            <pc:docMk/>
            <pc:sldMk cId="490351366" sldId="501"/>
            <ac:picMk id="26" creationId="{349F49B3-B757-59E1-566B-9F2E6D9D6743}"/>
          </ac:picMkLst>
        </pc:picChg>
        <pc:picChg chg="add mod ord">
          <ac:chgData name="Adeeba Latheef" userId="edb42893-6319-4f09-b788-bf69b58a9cf0" providerId="ADAL" clId="{316B566E-30DE-4359-9824-F71FE321F26B}" dt="2022-11-15T23:35:54.647" v="2168" actId="1076"/>
          <ac:picMkLst>
            <pc:docMk/>
            <pc:sldMk cId="490351366" sldId="501"/>
            <ac:picMk id="28" creationId="{1682436D-981D-4646-5B28-F195B8C95934}"/>
          </ac:picMkLst>
        </pc:picChg>
        <pc:picChg chg="add mod">
          <ac:chgData name="Adeeba Latheef" userId="edb42893-6319-4f09-b788-bf69b58a9cf0" providerId="ADAL" clId="{316B566E-30DE-4359-9824-F71FE321F26B}" dt="2022-11-15T23:35:36.261" v="2159" actId="571"/>
          <ac:picMkLst>
            <pc:docMk/>
            <pc:sldMk cId="490351366" sldId="501"/>
            <ac:picMk id="30" creationId="{3FBD3089-CE3B-1EE7-B9FF-0596B1891D65}"/>
          </ac:picMkLst>
        </pc:picChg>
      </pc:sldChg>
      <pc:sldChg chg="modSp mod">
        <pc:chgData name="Adeeba Latheef" userId="edb42893-6319-4f09-b788-bf69b58a9cf0" providerId="ADAL" clId="{316B566E-30DE-4359-9824-F71FE321F26B}" dt="2022-11-15T21:32:43.257" v="1743" actId="20577"/>
        <pc:sldMkLst>
          <pc:docMk/>
          <pc:sldMk cId="2202599208" sldId="502"/>
        </pc:sldMkLst>
        <pc:spChg chg="mod">
          <ac:chgData name="Adeeba Latheef" userId="edb42893-6319-4f09-b788-bf69b58a9cf0" providerId="ADAL" clId="{316B566E-30DE-4359-9824-F71FE321F26B}" dt="2022-11-15T21:32:43.257" v="1743" actId="20577"/>
          <ac:spMkLst>
            <pc:docMk/>
            <pc:sldMk cId="2202599208" sldId="502"/>
            <ac:spMk id="2" creationId="{1CDDCAAF-6658-0F02-91B1-2889DDD8432F}"/>
          </ac:spMkLst>
        </pc:spChg>
      </pc:sldChg>
      <pc:sldChg chg="modSp mod">
        <pc:chgData name="Adeeba Latheef" userId="edb42893-6319-4f09-b788-bf69b58a9cf0" providerId="ADAL" clId="{316B566E-30DE-4359-9824-F71FE321F26B}" dt="2022-11-16T01:31:34.567" v="2818" actId="20577"/>
        <pc:sldMkLst>
          <pc:docMk/>
          <pc:sldMk cId="1407628552" sldId="503"/>
        </pc:sldMkLst>
        <pc:spChg chg="mod">
          <ac:chgData name="Adeeba Latheef" userId="edb42893-6319-4f09-b788-bf69b58a9cf0" providerId="ADAL" clId="{316B566E-30DE-4359-9824-F71FE321F26B}" dt="2022-11-16T01:29:01.980" v="2784" actId="20577"/>
          <ac:spMkLst>
            <pc:docMk/>
            <pc:sldMk cId="1407628552" sldId="503"/>
            <ac:spMk id="22" creationId="{0EB73C27-5CED-CBE2-2F02-A6A77FC25E55}"/>
          </ac:spMkLst>
        </pc:spChg>
        <pc:spChg chg="mod">
          <ac:chgData name="Adeeba Latheef" userId="edb42893-6319-4f09-b788-bf69b58a9cf0" providerId="ADAL" clId="{316B566E-30DE-4359-9824-F71FE321F26B}" dt="2022-11-16T01:31:34.567" v="2818" actId="20577"/>
          <ac:spMkLst>
            <pc:docMk/>
            <pc:sldMk cId="1407628552" sldId="503"/>
            <ac:spMk id="23" creationId="{CBB3628D-19B9-2A2E-88DB-B43F5F91F35C}"/>
          </ac:spMkLst>
        </pc:spChg>
      </pc:sldChg>
      <pc:sldChg chg="modSp mod">
        <pc:chgData name="Adeeba Latheef" userId="edb42893-6319-4f09-b788-bf69b58a9cf0" providerId="ADAL" clId="{316B566E-30DE-4359-9824-F71FE321F26B}" dt="2022-11-16T01:06:48.819" v="2544"/>
        <pc:sldMkLst>
          <pc:docMk/>
          <pc:sldMk cId="3651413452" sldId="505"/>
        </pc:sldMkLst>
        <pc:graphicFrameChg chg="mod">
          <ac:chgData name="Adeeba Latheef" userId="edb42893-6319-4f09-b788-bf69b58a9cf0" providerId="ADAL" clId="{316B566E-30DE-4359-9824-F71FE321F26B}" dt="2022-11-16T01:06:48.819" v="2544"/>
          <ac:graphicFrameMkLst>
            <pc:docMk/>
            <pc:sldMk cId="3651413452" sldId="505"/>
            <ac:graphicFrameMk id="19" creationId="{01DDDF06-DE49-4C4B-8BA1-E3601E1D55E2}"/>
          </ac:graphicFrameMkLst>
        </pc:graphicFrameChg>
        <pc:graphicFrameChg chg="mod">
          <ac:chgData name="Adeeba Latheef" userId="edb42893-6319-4f09-b788-bf69b58a9cf0" providerId="ADAL" clId="{316B566E-30DE-4359-9824-F71FE321F26B}" dt="2022-11-16T00:58:16.207" v="2522" actId="404"/>
          <ac:graphicFrameMkLst>
            <pc:docMk/>
            <pc:sldMk cId="3651413452" sldId="505"/>
            <ac:graphicFrameMk id="20" creationId="{093F2906-74AF-46BC-9677-D99DC2A562AF}"/>
          </ac:graphicFrameMkLst>
        </pc:graphicFrameChg>
      </pc:sldChg>
      <pc:sldChg chg="modSp mod">
        <pc:chgData name="Adeeba Latheef" userId="edb42893-6319-4f09-b788-bf69b58a9cf0" providerId="ADAL" clId="{316B566E-30DE-4359-9824-F71FE321F26B}" dt="2022-11-16T01:36:16.843" v="2920" actId="20577"/>
        <pc:sldMkLst>
          <pc:docMk/>
          <pc:sldMk cId="72491542" sldId="506"/>
        </pc:sldMkLst>
        <pc:spChg chg="mod">
          <ac:chgData name="Adeeba Latheef" userId="edb42893-6319-4f09-b788-bf69b58a9cf0" providerId="ADAL" clId="{316B566E-30DE-4359-9824-F71FE321F26B}" dt="2022-11-16T01:36:16.843" v="2920" actId="20577"/>
          <ac:spMkLst>
            <pc:docMk/>
            <pc:sldMk cId="72491542" sldId="506"/>
            <ac:spMk id="5" creationId="{56D5AFBE-7B92-3773-6412-AB110CD1007D}"/>
          </ac:spMkLst>
        </pc:spChg>
        <pc:spChg chg="mod">
          <ac:chgData name="Adeeba Latheef" userId="edb42893-6319-4f09-b788-bf69b58a9cf0" providerId="ADAL" clId="{316B566E-30DE-4359-9824-F71FE321F26B}" dt="2022-11-16T01:28:01.156" v="2717" actId="20577"/>
          <ac:spMkLst>
            <pc:docMk/>
            <pc:sldMk cId="72491542" sldId="506"/>
            <ac:spMk id="13" creationId="{8B09542B-943F-D7A0-F1AF-EA3FDC16BE14}"/>
          </ac:spMkLst>
        </pc:spChg>
        <pc:spChg chg="mod">
          <ac:chgData name="Adeeba Latheef" userId="edb42893-6319-4f09-b788-bf69b58a9cf0" providerId="ADAL" clId="{316B566E-30DE-4359-9824-F71FE321F26B}" dt="2022-11-16T01:27:55.001" v="2710" actId="20577"/>
          <ac:spMkLst>
            <pc:docMk/>
            <pc:sldMk cId="72491542" sldId="506"/>
            <ac:spMk id="14" creationId="{E7205DE6-4A85-3B29-25C8-26208D1A9E3A}"/>
          </ac:spMkLst>
        </pc:spChg>
        <pc:spChg chg="mod">
          <ac:chgData name="Adeeba Latheef" userId="edb42893-6319-4f09-b788-bf69b58a9cf0" providerId="ADAL" clId="{316B566E-30DE-4359-9824-F71FE321F26B}" dt="2022-11-16T01:28:07.744" v="2719" actId="1076"/>
          <ac:spMkLst>
            <pc:docMk/>
            <pc:sldMk cId="72491542" sldId="506"/>
            <ac:spMk id="16" creationId="{88A845D2-AA5F-272E-E3B7-4BA8B66F18C6}"/>
          </ac:spMkLst>
        </pc:spChg>
      </pc:sldChg>
      <pc:sldChg chg="modSp mod">
        <pc:chgData name="Adeeba Latheef" userId="edb42893-6319-4f09-b788-bf69b58a9cf0" providerId="ADAL" clId="{316B566E-30DE-4359-9824-F71FE321F26B}" dt="2022-11-16T01:17:34.634" v="2566" actId="27918"/>
        <pc:sldMkLst>
          <pc:docMk/>
          <pc:sldMk cId="1407538941" sldId="507"/>
        </pc:sldMkLst>
        <pc:graphicFrameChg chg="mod">
          <ac:chgData name="Adeeba Latheef" userId="edb42893-6319-4f09-b788-bf69b58a9cf0" providerId="ADAL" clId="{316B566E-30DE-4359-9824-F71FE321F26B}" dt="2022-11-16T01:06:06.060" v="2536"/>
          <ac:graphicFrameMkLst>
            <pc:docMk/>
            <pc:sldMk cId="1407538941" sldId="507"/>
            <ac:graphicFrameMk id="10" creationId="{1B63D475-464A-4374-BE22-21436FF0DEC7}"/>
          </ac:graphicFrameMkLst>
        </pc:graphicFrameChg>
        <pc:graphicFrameChg chg="mod">
          <ac:chgData name="Adeeba Latheef" userId="edb42893-6319-4f09-b788-bf69b58a9cf0" providerId="ADAL" clId="{316B566E-30DE-4359-9824-F71FE321F26B}" dt="2022-11-16T01:05:47.431" v="2532" actId="14100"/>
          <ac:graphicFrameMkLst>
            <pc:docMk/>
            <pc:sldMk cId="1407538941" sldId="507"/>
            <ac:graphicFrameMk id="19" creationId="{01DDDF06-DE49-4C4B-8BA1-E3601E1D55E2}"/>
          </ac:graphicFrameMkLst>
        </pc:graphicFrameChg>
      </pc:sldChg>
      <pc:sldChg chg="add del setBg">
        <pc:chgData name="Adeeba Latheef" userId="edb42893-6319-4f09-b788-bf69b58a9cf0" providerId="ADAL" clId="{316B566E-30DE-4359-9824-F71FE321F26B}" dt="2022-11-15T23:32:09.762" v="2111"/>
        <pc:sldMkLst>
          <pc:docMk/>
          <pc:sldMk cId="1070670532" sldId="508"/>
        </pc:sldMkLst>
      </pc:sldChg>
      <pc:sldChg chg="add del setBg">
        <pc:chgData name="Adeeba Latheef" userId="edb42893-6319-4f09-b788-bf69b58a9cf0" providerId="ADAL" clId="{316B566E-30DE-4359-9824-F71FE321F26B}" dt="2022-11-16T00:07:12.215" v="2256"/>
        <pc:sldMkLst>
          <pc:docMk/>
          <pc:sldMk cId="1150404342" sldId="508"/>
        </pc:sldMkLst>
      </pc:sldChg>
      <pc:sldChg chg="delSp modSp del mod">
        <pc:chgData name="Adeeba Latheef" userId="edb42893-6319-4f09-b788-bf69b58a9cf0" providerId="ADAL" clId="{316B566E-30DE-4359-9824-F71FE321F26B}" dt="2022-11-16T01:20:19.251" v="2638" actId="47"/>
        <pc:sldMkLst>
          <pc:docMk/>
          <pc:sldMk cId="2075828653" sldId="508"/>
        </pc:sldMkLst>
        <pc:graphicFrameChg chg="mod modGraphic">
          <ac:chgData name="Adeeba Latheef" userId="edb42893-6319-4f09-b788-bf69b58a9cf0" providerId="ADAL" clId="{316B566E-30DE-4359-9824-F71FE321F26B}" dt="2022-11-16T00:17:35.525" v="2309" actId="20577"/>
          <ac:graphicFrameMkLst>
            <pc:docMk/>
            <pc:sldMk cId="2075828653" sldId="508"/>
            <ac:graphicFrameMk id="4" creationId="{94F31CF5-BD8D-7160-BBDE-49C8033FD939}"/>
          </ac:graphicFrameMkLst>
        </pc:graphicFrameChg>
        <pc:picChg chg="del">
          <ac:chgData name="Adeeba Latheef" userId="edb42893-6319-4f09-b788-bf69b58a9cf0" providerId="ADAL" clId="{316B566E-30DE-4359-9824-F71FE321F26B}" dt="2022-11-16T00:08:38.192" v="2261" actId="478"/>
          <ac:picMkLst>
            <pc:docMk/>
            <pc:sldMk cId="2075828653" sldId="508"/>
            <ac:picMk id="10" creationId="{2C073455-458A-58FA-4629-431F110E77A2}"/>
          </ac:picMkLst>
        </pc:picChg>
        <pc:picChg chg="mod">
          <ac:chgData name="Adeeba Latheef" userId="edb42893-6319-4f09-b788-bf69b58a9cf0" providerId="ADAL" clId="{316B566E-30DE-4359-9824-F71FE321F26B}" dt="2022-11-16T00:14:39.274" v="2283" actId="1076"/>
          <ac:picMkLst>
            <pc:docMk/>
            <pc:sldMk cId="2075828653" sldId="508"/>
            <ac:picMk id="11" creationId="{0B526E9B-AB04-1ACD-58B2-8CE49392EF9C}"/>
          </ac:picMkLst>
        </pc:picChg>
        <pc:picChg chg="mod">
          <ac:chgData name="Adeeba Latheef" userId="edb42893-6319-4f09-b788-bf69b58a9cf0" providerId="ADAL" clId="{316B566E-30DE-4359-9824-F71FE321F26B}" dt="2022-11-16T00:14:38.027" v="2282" actId="1076"/>
          <ac:picMkLst>
            <pc:docMk/>
            <pc:sldMk cId="2075828653" sldId="508"/>
            <ac:picMk id="12" creationId="{E04D74D0-7AA4-24E3-1AFC-BED6BF01D99F}"/>
          </ac:picMkLst>
        </pc:picChg>
      </pc:sldChg>
      <pc:sldChg chg="add del setBg">
        <pc:chgData name="Adeeba Latheef" userId="edb42893-6319-4f09-b788-bf69b58a9cf0" providerId="ADAL" clId="{316B566E-30DE-4359-9824-F71FE321F26B}" dt="2022-11-16T00:08:10.776" v="2259" actId="47"/>
        <pc:sldMkLst>
          <pc:docMk/>
          <pc:sldMk cId="2591498552" sldId="508"/>
        </pc:sldMkLst>
      </pc:sldChg>
      <pc:sldChg chg="new del">
        <pc:chgData name="Adeeba Latheef" userId="edb42893-6319-4f09-b788-bf69b58a9cf0" providerId="ADAL" clId="{316B566E-30DE-4359-9824-F71FE321F26B}" dt="2022-11-15T23:32:04.222" v="2109" actId="47"/>
        <pc:sldMkLst>
          <pc:docMk/>
          <pc:sldMk cId="3540081639" sldId="508"/>
        </pc:sldMkLst>
      </pc:sldChg>
    </pc:docChg>
  </pc:docChgLst>
  <pc:docChgLst>
    <pc:chgData name="Adeeba Latheef" userId="S::alatheef@uw.edu::edb42893-6319-4f09-b788-bf69b58a9cf0" providerId="AD" clId="Web-{8147CE1E-7AA3-449E-B298-D75E6D96623F}"/>
    <pc:docChg chg="delSld modSld modSection">
      <pc:chgData name="Adeeba Latheef" userId="S::alatheef@uw.edu::edb42893-6319-4f09-b788-bf69b58a9cf0" providerId="AD" clId="Web-{8147CE1E-7AA3-449E-B298-D75E6D96623F}" dt="2022-11-15T06:26:37.774" v="266" actId="1076"/>
      <pc:docMkLst>
        <pc:docMk/>
      </pc:docMkLst>
      <pc:sldChg chg="addSp delSp modSp">
        <pc:chgData name="Adeeba Latheef" userId="S::alatheef@uw.edu::edb42893-6319-4f09-b788-bf69b58a9cf0" providerId="AD" clId="Web-{8147CE1E-7AA3-449E-B298-D75E6D96623F}" dt="2022-11-15T06:20:33.264" v="229"/>
        <pc:sldMkLst>
          <pc:docMk/>
          <pc:sldMk cId="2242997864" sldId="467"/>
        </pc:sldMkLst>
        <pc:spChg chg="mod">
          <ac:chgData name="Adeeba Latheef" userId="S::alatheef@uw.edu::edb42893-6319-4f09-b788-bf69b58a9cf0" providerId="AD" clId="Web-{8147CE1E-7AA3-449E-B298-D75E6D96623F}" dt="2022-11-15T06:07:26.234" v="151" actId="1076"/>
          <ac:spMkLst>
            <pc:docMk/>
            <pc:sldMk cId="2242997864" sldId="467"/>
            <ac:spMk id="2" creationId="{A2D7F333-6AB3-4C74-B9BD-A7EF18651BDE}"/>
          </ac:spMkLst>
        </pc:spChg>
        <pc:spChg chg="add">
          <ac:chgData name="Adeeba Latheef" userId="S::alatheef@uw.edu::edb42893-6319-4f09-b788-bf69b58a9cf0" providerId="AD" clId="Web-{8147CE1E-7AA3-449E-B298-D75E6D96623F}" dt="2022-11-15T06:03:35.400" v="94"/>
          <ac:spMkLst>
            <pc:docMk/>
            <pc:sldMk cId="2242997864" sldId="467"/>
            <ac:spMk id="4" creationId="{2368906B-DCB9-88AA-3A40-19F3E4E5598D}"/>
          </ac:spMkLst>
        </pc:spChg>
        <pc:spChg chg="mod">
          <ac:chgData name="Adeeba Latheef" userId="S::alatheef@uw.edu::edb42893-6319-4f09-b788-bf69b58a9cf0" providerId="AD" clId="Web-{8147CE1E-7AA3-449E-B298-D75E6D96623F}" dt="2022-11-15T06:20:33.264" v="229"/>
          <ac:spMkLst>
            <pc:docMk/>
            <pc:sldMk cId="2242997864" sldId="467"/>
            <ac:spMk id="5" creationId="{56D5AFBE-7B92-3773-6412-AB110CD1007D}"/>
          </ac:spMkLst>
        </pc:spChg>
        <pc:spChg chg="del mod">
          <ac:chgData name="Adeeba Latheef" userId="S::alatheef@uw.edu::edb42893-6319-4f09-b788-bf69b58a9cf0" providerId="AD" clId="Web-{8147CE1E-7AA3-449E-B298-D75E6D96623F}" dt="2022-11-15T06:07:22.562" v="150"/>
          <ac:spMkLst>
            <pc:docMk/>
            <pc:sldMk cId="2242997864" sldId="467"/>
            <ac:spMk id="6" creationId="{B9993D21-F59D-4A59-94AF-A217CD1F449F}"/>
          </ac:spMkLst>
        </pc:spChg>
        <pc:spChg chg="add">
          <ac:chgData name="Adeeba Latheef" userId="S::alatheef@uw.edu::edb42893-6319-4f09-b788-bf69b58a9cf0" providerId="AD" clId="Web-{8147CE1E-7AA3-449E-B298-D75E6D96623F}" dt="2022-11-15T06:03:42.229" v="95"/>
          <ac:spMkLst>
            <pc:docMk/>
            <pc:sldMk cId="2242997864" sldId="467"/>
            <ac:spMk id="8" creationId="{D94F5703-2592-25F4-EC1F-B5CB69218920}"/>
          </ac:spMkLst>
        </pc:spChg>
        <pc:spChg chg="add">
          <ac:chgData name="Adeeba Latheef" userId="S::alatheef@uw.edu::edb42893-6319-4f09-b788-bf69b58a9cf0" providerId="AD" clId="Web-{8147CE1E-7AA3-449E-B298-D75E6D96623F}" dt="2022-11-15T06:03:51.963" v="96"/>
          <ac:spMkLst>
            <pc:docMk/>
            <pc:sldMk cId="2242997864" sldId="467"/>
            <ac:spMk id="10" creationId="{927913A1-28C3-DBFE-B6B2-89B101CEEB1C}"/>
          </ac:spMkLst>
        </pc:spChg>
        <pc:spChg chg="add mod">
          <ac:chgData name="Adeeba Latheef" userId="S::alatheef@uw.edu::edb42893-6319-4f09-b788-bf69b58a9cf0" providerId="AD" clId="Web-{8147CE1E-7AA3-449E-B298-D75E6D96623F}" dt="2022-11-15T06:06:07.201" v="136" actId="1076"/>
          <ac:spMkLst>
            <pc:docMk/>
            <pc:sldMk cId="2242997864" sldId="467"/>
            <ac:spMk id="16" creationId="{132ABC7A-03AF-D07A-CD3C-CD44D35A2902}"/>
          </ac:spMkLst>
        </pc:spChg>
        <pc:spChg chg="add mod">
          <ac:chgData name="Adeeba Latheef" userId="S::alatheef@uw.edu::edb42893-6319-4f09-b788-bf69b58a9cf0" providerId="AD" clId="Web-{8147CE1E-7AA3-449E-B298-D75E6D96623F}" dt="2022-11-15T06:07:53.610" v="168" actId="20577"/>
          <ac:spMkLst>
            <pc:docMk/>
            <pc:sldMk cId="2242997864" sldId="467"/>
            <ac:spMk id="18" creationId="{BF651EE5-54AE-5821-0B82-96AAE241560F}"/>
          </ac:spMkLst>
        </pc:spChg>
        <pc:spChg chg="add mod">
          <ac:chgData name="Adeeba Latheef" userId="S::alatheef@uw.edu::edb42893-6319-4f09-b788-bf69b58a9cf0" providerId="AD" clId="Web-{8147CE1E-7AA3-449E-B298-D75E6D96623F}" dt="2022-11-15T06:06:44.717" v="143" actId="14100"/>
          <ac:spMkLst>
            <pc:docMk/>
            <pc:sldMk cId="2242997864" sldId="467"/>
            <ac:spMk id="19" creationId="{F0004DB2-1EB8-5BF1-F65D-A3F118148848}"/>
          </ac:spMkLst>
        </pc:spChg>
        <pc:spChg chg="add mod">
          <ac:chgData name="Adeeba Latheef" userId="S::alatheef@uw.edu::edb42893-6319-4f09-b788-bf69b58a9cf0" providerId="AD" clId="Web-{8147CE1E-7AA3-449E-B298-D75E6D96623F}" dt="2022-11-15T06:06:58.921" v="146" actId="1076"/>
          <ac:spMkLst>
            <pc:docMk/>
            <pc:sldMk cId="2242997864" sldId="467"/>
            <ac:spMk id="24" creationId="{A71F9A77-EE8F-170B-F944-335A436F7247}"/>
          </ac:spMkLst>
        </pc:spChg>
        <pc:spChg chg="add mod">
          <ac:chgData name="Adeeba Latheef" userId="S::alatheef@uw.edu::edb42893-6319-4f09-b788-bf69b58a9cf0" providerId="AD" clId="Web-{8147CE1E-7AA3-449E-B298-D75E6D96623F}" dt="2022-11-15T06:07:08.296" v="148" actId="1076"/>
          <ac:spMkLst>
            <pc:docMk/>
            <pc:sldMk cId="2242997864" sldId="467"/>
            <ac:spMk id="26" creationId="{066F9B5D-05C9-9D1F-ACE4-E32BE31CE64E}"/>
          </ac:spMkLst>
        </pc:spChg>
        <pc:picChg chg="add mod">
          <ac:chgData name="Adeeba Latheef" userId="S::alatheef@uw.edu::edb42893-6319-4f09-b788-bf69b58a9cf0" providerId="AD" clId="Web-{8147CE1E-7AA3-449E-B298-D75E6D96623F}" dt="2022-11-15T06:06:05.435" v="135" actId="1076"/>
          <ac:picMkLst>
            <pc:docMk/>
            <pc:sldMk cId="2242997864" sldId="467"/>
            <ac:picMk id="14" creationId="{D8056165-C989-BB58-CADC-6DF9D8A38B72}"/>
          </ac:picMkLst>
        </pc:picChg>
        <pc:picChg chg="add del mod">
          <ac:chgData name="Adeeba Latheef" userId="S::alatheef@uw.edu::edb42893-6319-4f09-b788-bf69b58a9cf0" providerId="AD" clId="Web-{8147CE1E-7AA3-449E-B298-D75E6D96623F}" dt="2022-11-15T06:05:53.388" v="131"/>
          <ac:picMkLst>
            <pc:docMk/>
            <pc:sldMk cId="2242997864" sldId="467"/>
            <ac:picMk id="20" creationId="{A4AF7A3C-2E4F-F42E-335F-830F90A6EAC3}"/>
          </ac:picMkLst>
        </pc:picChg>
        <pc:cxnChg chg="add del">
          <ac:chgData name="Adeeba Latheef" userId="S::alatheef@uw.edu::edb42893-6319-4f09-b788-bf69b58a9cf0" providerId="AD" clId="Web-{8147CE1E-7AA3-449E-B298-D75E6D96623F}" dt="2022-11-15T06:04:10.995" v="98"/>
          <ac:cxnSpMkLst>
            <pc:docMk/>
            <pc:sldMk cId="2242997864" sldId="467"/>
            <ac:cxnSpMk id="12" creationId="{8FDDA172-4B38-4A5A-C376-0D8A62AA8A85}"/>
          </ac:cxnSpMkLst>
        </pc:cxnChg>
        <pc:cxnChg chg="add mod">
          <ac:chgData name="Adeeba Latheef" userId="S::alatheef@uw.edu::edb42893-6319-4f09-b788-bf69b58a9cf0" providerId="AD" clId="Web-{8147CE1E-7AA3-449E-B298-D75E6D96623F}" dt="2022-11-15T06:06:26.545" v="139" actId="14100"/>
          <ac:cxnSpMkLst>
            <pc:docMk/>
            <pc:sldMk cId="2242997864" sldId="467"/>
            <ac:cxnSpMk id="22" creationId="{67EC0254-57FA-3F17-E811-461DF1A75700}"/>
          </ac:cxnSpMkLst>
        </pc:cxnChg>
      </pc:sldChg>
      <pc:sldChg chg="addSp delSp modSp">
        <pc:chgData name="Adeeba Latheef" userId="S::alatheef@uw.edu::edb42893-6319-4f09-b788-bf69b58a9cf0" providerId="AD" clId="Web-{8147CE1E-7AA3-449E-B298-D75E6D96623F}" dt="2022-11-15T06:26:37.774" v="266" actId="1076"/>
        <pc:sldMkLst>
          <pc:docMk/>
          <pc:sldMk cId="2225180810" sldId="469"/>
        </pc:sldMkLst>
        <pc:spChg chg="add">
          <ac:chgData name="Adeeba Latheef" userId="S::alatheef@uw.edu::edb42893-6319-4f09-b788-bf69b58a9cf0" providerId="AD" clId="Web-{8147CE1E-7AA3-449E-B298-D75E6D96623F}" dt="2022-11-15T06:10:10.347" v="210"/>
          <ac:spMkLst>
            <pc:docMk/>
            <pc:sldMk cId="2225180810" sldId="469"/>
            <ac:spMk id="4" creationId="{6E43AACE-FF4A-150F-583F-3D842B67BA21}"/>
          </ac:spMkLst>
        </pc:spChg>
        <pc:spChg chg="mod">
          <ac:chgData name="Adeeba Latheef" userId="S::alatheef@uw.edu::edb42893-6319-4f09-b788-bf69b58a9cf0" providerId="AD" clId="Web-{8147CE1E-7AA3-449E-B298-D75E6D96623F}" dt="2022-11-15T06:21:01.219" v="232"/>
          <ac:spMkLst>
            <pc:docMk/>
            <pc:sldMk cId="2225180810" sldId="469"/>
            <ac:spMk id="5" creationId="{56D5AFBE-7B92-3773-6412-AB110CD1007D}"/>
          </ac:spMkLst>
        </pc:spChg>
        <pc:spChg chg="del mod">
          <ac:chgData name="Adeeba Latheef" userId="S::alatheef@uw.edu::edb42893-6319-4f09-b788-bf69b58a9cf0" providerId="AD" clId="Web-{8147CE1E-7AA3-449E-B298-D75E6D96623F}" dt="2022-11-15T06:21:49.941" v="234"/>
          <ac:spMkLst>
            <pc:docMk/>
            <pc:sldMk cId="2225180810" sldId="469"/>
            <ac:spMk id="6" creationId="{7F206F45-96B1-4F5F-A8CD-5784EAE4380E}"/>
          </ac:spMkLst>
        </pc:spChg>
        <pc:spChg chg="add">
          <ac:chgData name="Adeeba Latheef" userId="S::alatheef@uw.edu::edb42893-6319-4f09-b788-bf69b58a9cf0" providerId="AD" clId="Web-{8147CE1E-7AA3-449E-B298-D75E6D96623F}" dt="2022-11-15T06:10:10.363" v="211"/>
          <ac:spMkLst>
            <pc:docMk/>
            <pc:sldMk cId="2225180810" sldId="469"/>
            <ac:spMk id="8" creationId="{05FE84A5-FD6F-8DD6-5ABC-1291D90C845C}"/>
          </ac:spMkLst>
        </pc:spChg>
        <pc:spChg chg="add">
          <ac:chgData name="Adeeba Latheef" userId="S::alatheef@uw.edu::edb42893-6319-4f09-b788-bf69b58a9cf0" providerId="AD" clId="Web-{8147CE1E-7AA3-449E-B298-D75E6D96623F}" dt="2022-11-15T06:10:10.379" v="212"/>
          <ac:spMkLst>
            <pc:docMk/>
            <pc:sldMk cId="2225180810" sldId="469"/>
            <ac:spMk id="10" creationId="{E244E17C-57E3-BFB3-6149-2EC03E44C47A}"/>
          </ac:spMkLst>
        </pc:spChg>
        <pc:spChg chg="add">
          <ac:chgData name="Adeeba Latheef" userId="S::alatheef@uw.edu::edb42893-6319-4f09-b788-bf69b58a9cf0" providerId="AD" clId="Web-{8147CE1E-7AA3-449E-B298-D75E6D96623F}" dt="2022-11-15T06:22:27.209" v="236"/>
          <ac:spMkLst>
            <pc:docMk/>
            <pc:sldMk cId="2225180810" sldId="469"/>
            <ac:spMk id="11" creationId="{7508F98F-07A7-96BA-62B7-36D613B4EFD9}"/>
          </ac:spMkLst>
        </pc:spChg>
        <pc:spChg chg="add">
          <ac:chgData name="Adeeba Latheef" userId="S::alatheef@uw.edu::edb42893-6319-4f09-b788-bf69b58a9cf0" providerId="AD" clId="Web-{8147CE1E-7AA3-449E-B298-D75E6D96623F}" dt="2022-11-15T06:22:27.225" v="237"/>
          <ac:spMkLst>
            <pc:docMk/>
            <pc:sldMk cId="2225180810" sldId="469"/>
            <ac:spMk id="15" creationId="{65455A74-6638-B417-C0DB-A39612F8B615}"/>
          </ac:spMkLst>
        </pc:spChg>
        <pc:spChg chg="add mod">
          <ac:chgData name="Adeeba Latheef" userId="S::alatheef@uw.edu::edb42893-6319-4f09-b788-bf69b58a9cf0" providerId="AD" clId="Web-{8147CE1E-7AA3-449E-B298-D75E6D96623F}" dt="2022-11-15T06:26:37.774" v="266" actId="1076"/>
          <ac:spMkLst>
            <pc:docMk/>
            <pc:sldMk cId="2225180810" sldId="469"/>
            <ac:spMk id="16" creationId="{546BA731-2A41-036F-34AA-E2567D9F6D9D}"/>
          </ac:spMkLst>
        </pc:spChg>
        <pc:spChg chg="add mod">
          <ac:chgData name="Adeeba Latheef" userId="S::alatheef@uw.edu::edb42893-6319-4f09-b788-bf69b58a9cf0" providerId="AD" clId="Web-{8147CE1E-7AA3-449E-B298-D75E6D96623F}" dt="2022-11-15T06:18:48.085" v="220" actId="1076"/>
          <ac:spMkLst>
            <pc:docMk/>
            <pc:sldMk cId="2225180810" sldId="469"/>
            <ac:spMk id="18" creationId="{06A87B9B-7F6F-132E-B448-13CC21300AD5}"/>
          </ac:spMkLst>
        </pc:spChg>
        <pc:spChg chg="add mod">
          <ac:chgData name="Adeeba Latheef" userId="S::alatheef@uw.edu::edb42893-6319-4f09-b788-bf69b58a9cf0" providerId="AD" clId="Web-{8147CE1E-7AA3-449E-B298-D75E6D96623F}" dt="2022-11-15T06:25:13.596" v="247" actId="20577"/>
          <ac:spMkLst>
            <pc:docMk/>
            <pc:sldMk cId="2225180810" sldId="469"/>
            <ac:spMk id="19" creationId="{0DF8308E-AF8F-B31E-B7C6-9F5C724978DC}"/>
          </ac:spMkLst>
        </pc:spChg>
        <pc:spChg chg="add mod">
          <ac:chgData name="Adeeba Latheef" userId="S::alatheef@uw.edu::edb42893-6319-4f09-b788-bf69b58a9cf0" providerId="AD" clId="Web-{8147CE1E-7AA3-449E-B298-D75E6D96623F}" dt="2022-11-15T06:26:12.553" v="265" actId="20577"/>
          <ac:spMkLst>
            <pc:docMk/>
            <pc:sldMk cId="2225180810" sldId="469"/>
            <ac:spMk id="20" creationId="{5DA1E1E5-56BA-78FD-A904-0C79C7C1A60A}"/>
          </ac:spMkLst>
        </pc:spChg>
        <pc:picChg chg="add">
          <ac:chgData name="Adeeba Latheef" userId="S::alatheef@uw.edu::edb42893-6319-4f09-b788-bf69b58a9cf0" providerId="AD" clId="Web-{8147CE1E-7AA3-449E-B298-D75E6D96623F}" dt="2022-11-15T06:22:27.209" v="235"/>
          <ac:picMkLst>
            <pc:docMk/>
            <pc:sldMk cId="2225180810" sldId="469"/>
            <ac:picMk id="7" creationId="{C7DB7180-BBB9-514A-C36C-2D902B59E966}"/>
          </ac:picMkLst>
        </pc:picChg>
        <pc:picChg chg="add del mod">
          <ac:chgData name="Adeeba Latheef" userId="S::alatheef@uw.edu::edb42893-6319-4f09-b788-bf69b58a9cf0" providerId="AD" clId="Web-{8147CE1E-7AA3-449E-B298-D75E6D96623F}" dt="2022-11-15T06:19:00.914" v="221"/>
          <ac:picMkLst>
            <pc:docMk/>
            <pc:sldMk cId="2225180810" sldId="469"/>
            <ac:picMk id="12" creationId="{05053F4F-347A-3433-3F70-38DBE5F7C6AA}"/>
          </ac:picMkLst>
        </pc:picChg>
        <pc:picChg chg="add mod">
          <ac:chgData name="Adeeba Latheef" userId="S::alatheef@uw.edu::edb42893-6319-4f09-b788-bf69b58a9cf0" providerId="AD" clId="Web-{8147CE1E-7AA3-449E-B298-D75E6D96623F}" dt="2022-11-15T06:24:57.251" v="240"/>
          <ac:picMkLst>
            <pc:docMk/>
            <pc:sldMk cId="2225180810" sldId="469"/>
            <ac:picMk id="17" creationId="{8A5D65D1-3EA0-D175-49E7-33F8C17A5993}"/>
          </ac:picMkLst>
        </pc:picChg>
        <pc:cxnChg chg="add mod">
          <ac:chgData name="Adeeba Latheef" userId="S::alatheef@uw.edu::edb42893-6319-4f09-b788-bf69b58a9cf0" providerId="AD" clId="Web-{8147CE1E-7AA3-449E-B298-D75E6D96623F}" dt="2022-11-15T06:19:38.385" v="222" actId="14100"/>
          <ac:cxnSpMkLst>
            <pc:docMk/>
            <pc:sldMk cId="2225180810" sldId="469"/>
            <ac:cxnSpMk id="14" creationId="{EAEC8B31-E92D-D922-C2E4-99ED8BA709F3}"/>
          </ac:cxnSpMkLst>
        </pc:cxnChg>
      </pc:sldChg>
      <pc:sldChg chg="del">
        <pc:chgData name="Adeeba Latheef" userId="S::alatheef@uw.edu::edb42893-6319-4f09-b788-bf69b58a9cf0" providerId="AD" clId="Web-{8147CE1E-7AA3-449E-B298-D75E6D96623F}" dt="2022-11-15T04:34:55.203" v="2"/>
        <pc:sldMkLst>
          <pc:docMk/>
          <pc:sldMk cId="3134676909" sldId="491"/>
        </pc:sldMkLst>
      </pc:sldChg>
      <pc:sldChg chg="modSp">
        <pc:chgData name="Adeeba Latheef" userId="S::alatheef@uw.edu::edb42893-6319-4f09-b788-bf69b58a9cf0" providerId="AD" clId="Web-{8147CE1E-7AA3-449E-B298-D75E6D96623F}" dt="2022-11-15T05:52:35.025" v="92" actId="688"/>
        <pc:sldMkLst>
          <pc:docMk/>
          <pc:sldMk cId="2207739770" sldId="493"/>
        </pc:sldMkLst>
        <pc:grpChg chg="mod">
          <ac:chgData name="Adeeba Latheef" userId="S::alatheef@uw.edu::edb42893-6319-4f09-b788-bf69b58a9cf0" providerId="AD" clId="Web-{8147CE1E-7AA3-449E-B298-D75E6D96623F}" dt="2022-11-15T05:52:35.025" v="92" actId="688"/>
          <ac:grpSpMkLst>
            <pc:docMk/>
            <pc:sldMk cId="2207739770" sldId="493"/>
            <ac:grpSpMk id="10" creationId="{7C6BAF32-6706-E148-0BF4-08DB47F02384}"/>
          </ac:grpSpMkLst>
        </pc:grpChg>
        <pc:graphicFrameChg chg="mod modGraphic">
          <ac:chgData name="Adeeba Latheef" userId="S::alatheef@uw.edu::edb42893-6319-4f09-b788-bf69b58a9cf0" providerId="AD" clId="Web-{8147CE1E-7AA3-449E-B298-D75E6D96623F}" dt="2022-11-15T05:52:06.509" v="90"/>
          <ac:graphicFrameMkLst>
            <pc:docMk/>
            <pc:sldMk cId="2207739770" sldId="493"/>
            <ac:graphicFrameMk id="4" creationId="{94F31CF5-BD8D-7160-BBDE-49C8033FD939}"/>
          </ac:graphicFrameMkLst>
        </pc:graphicFrameChg>
      </pc:sldChg>
      <pc:sldChg chg="modSp">
        <pc:chgData name="Adeeba Latheef" userId="S::alatheef@uw.edu::edb42893-6319-4f09-b788-bf69b58a9cf0" providerId="AD" clId="Web-{8147CE1E-7AA3-449E-B298-D75E6D96623F}" dt="2022-11-15T06:09:39.393" v="208"/>
        <pc:sldMkLst>
          <pc:docMk/>
          <pc:sldMk cId="2938363401" sldId="495"/>
        </pc:sldMkLst>
        <pc:graphicFrameChg chg="mod modGraphic">
          <ac:chgData name="Adeeba Latheef" userId="S::alatheef@uw.edu::edb42893-6319-4f09-b788-bf69b58a9cf0" providerId="AD" clId="Web-{8147CE1E-7AA3-449E-B298-D75E6D96623F}" dt="2022-11-15T06:09:39.393" v="208"/>
          <ac:graphicFrameMkLst>
            <pc:docMk/>
            <pc:sldMk cId="2938363401" sldId="495"/>
            <ac:graphicFrameMk id="4" creationId="{94F31CF5-BD8D-7160-BBDE-49C8033FD939}"/>
          </ac:graphicFrameMkLst>
        </pc:graphicFrameChg>
        <pc:picChg chg="mod">
          <ac:chgData name="Adeeba Latheef" userId="S::alatheef@uw.edu::edb42893-6319-4f09-b788-bf69b58a9cf0" providerId="AD" clId="Web-{8147CE1E-7AA3-449E-B298-D75E6D96623F}" dt="2022-11-15T06:09:18.674" v="193" actId="1076"/>
          <ac:picMkLst>
            <pc:docMk/>
            <pc:sldMk cId="2938363401" sldId="495"/>
            <ac:picMk id="3" creationId="{BBCC8885-B6EF-2F35-3677-604157CCCE9D}"/>
          </ac:picMkLst>
        </pc:picChg>
        <pc:picChg chg="mod">
          <ac:chgData name="Adeeba Latheef" userId="S::alatheef@uw.edu::edb42893-6319-4f09-b788-bf69b58a9cf0" providerId="AD" clId="Web-{8147CE1E-7AA3-449E-B298-D75E6D96623F}" dt="2022-11-15T06:09:16.205" v="192" actId="1076"/>
          <ac:picMkLst>
            <pc:docMk/>
            <pc:sldMk cId="2938363401" sldId="495"/>
            <ac:picMk id="7" creationId="{8ADBB54C-EBFC-892F-0E9C-38DB484BAE3B}"/>
          </ac:picMkLst>
        </pc:picChg>
      </pc:sldChg>
      <pc:sldChg chg="del">
        <pc:chgData name="Adeeba Latheef" userId="S::alatheef@uw.edu::edb42893-6319-4f09-b788-bf69b58a9cf0" providerId="AD" clId="Web-{8147CE1E-7AA3-449E-B298-D75E6D96623F}" dt="2022-11-15T04:34:03.858" v="0"/>
        <pc:sldMkLst>
          <pc:docMk/>
          <pc:sldMk cId="715098603" sldId="497"/>
        </pc:sldMkLst>
      </pc:sldChg>
      <pc:sldChg chg="del">
        <pc:chgData name="Adeeba Latheef" userId="S::alatheef@uw.edu::edb42893-6319-4f09-b788-bf69b58a9cf0" providerId="AD" clId="Web-{8147CE1E-7AA3-449E-B298-D75E6D96623F}" dt="2022-11-15T04:34:05.186" v="1"/>
        <pc:sldMkLst>
          <pc:docMk/>
          <pc:sldMk cId="3399224710" sldId="498"/>
        </pc:sldMkLst>
      </pc:sldChg>
      <pc:sldChg chg="del">
        <pc:chgData name="Adeeba Latheef" userId="S::alatheef@uw.edu::edb42893-6319-4f09-b788-bf69b58a9cf0" providerId="AD" clId="Web-{8147CE1E-7AA3-449E-B298-D75E6D96623F}" dt="2022-11-15T06:21:09.407" v="233"/>
        <pc:sldMkLst>
          <pc:docMk/>
          <pc:sldMk cId="2785520137" sldId="502"/>
        </pc:sldMkLst>
      </pc:sldChg>
    </pc:docChg>
  </pc:docChgLst>
  <pc:docChgLst>
    <pc:chgData name="Darcy C. Ma" userId="S::darcym5@uw.edu::a9f8952e-4070-473e-b450-9b43c08f38be" providerId="AD" clId="Web-{0962EE05-2135-978D-ED44-AAEF47B6A7F0}"/>
    <pc:docChg chg="addSld modSld sldOrd modSection">
      <pc:chgData name="Darcy C. Ma" userId="S::darcym5@uw.edu::a9f8952e-4070-473e-b450-9b43c08f38be" providerId="AD" clId="Web-{0962EE05-2135-978D-ED44-AAEF47B6A7F0}" dt="2022-11-14T23:55:58.021" v="2264" actId="20577"/>
      <pc:docMkLst>
        <pc:docMk/>
      </pc:docMkLst>
      <pc:sldChg chg="ord">
        <pc:chgData name="Darcy C. Ma" userId="S::darcym5@uw.edu::a9f8952e-4070-473e-b450-9b43c08f38be" providerId="AD" clId="Web-{0962EE05-2135-978D-ED44-AAEF47B6A7F0}" dt="2022-11-14T23:44:23.124" v="1997"/>
        <pc:sldMkLst>
          <pc:docMk/>
          <pc:sldMk cId="3927205691" sldId="294"/>
        </pc:sldMkLst>
      </pc:sldChg>
      <pc:sldChg chg="ord">
        <pc:chgData name="Darcy C. Ma" userId="S::darcym5@uw.edu::a9f8952e-4070-473e-b450-9b43c08f38be" providerId="AD" clId="Web-{0962EE05-2135-978D-ED44-AAEF47B6A7F0}" dt="2022-11-14T23:55:05.768" v="2261"/>
        <pc:sldMkLst>
          <pc:docMk/>
          <pc:sldMk cId="3311503050" sldId="346"/>
        </pc:sldMkLst>
      </pc:sldChg>
      <pc:sldChg chg="modSp ord">
        <pc:chgData name="Darcy C. Ma" userId="S::darcym5@uw.edu::a9f8952e-4070-473e-b450-9b43c08f38be" providerId="AD" clId="Web-{0962EE05-2135-978D-ED44-AAEF47B6A7F0}" dt="2022-11-14T23:43:56.591" v="1995"/>
        <pc:sldMkLst>
          <pc:docMk/>
          <pc:sldMk cId="2323392291" sldId="347"/>
        </pc:sldMkLst>
        <pc:spChg chg="mod">
          <ac:chgData name="Darcy C. Ma" userId="S::darcym5@uw.edu::a9f8952e-4070-473e-b450-9b43c08f38be" providerId="AD" clId="Web-{0962EE05-2135-978D-ED44-AAEF47B6A7F0}" dt="2022-11-14T22:20:33.957" v="104" actId="1076"/>
          <ac:spMkLst>
            <pc:docMk/>
            <pc:sldMk cId="2323392291" sldId="347"/>
            <ac:spMk id="6" creationId="{CAEA2C8D-E673-41AC-9F7B-DDB2C96877FC}"/>
          </ac:spMkLst>
        </pc:spChg>
      </pc:sldChg>
      <pc:sldChg chg="modSp">
        <pc:chgData name="Darcy C. Ma" userId="S::darcym5@uw.edu::a9f8952e-4070-473e-b450-9b43c08f38be" providerId="AD" clId="Web-{0962EE05-2135-978D-ED44-AAEF47B6A7F0}" dt="2022-11-14T23:55:58.021" v="2264" actId="20577"/>
        <pc:sldMkLst>
          <pc:docMk/>
          <pc:sldMk cId="3332363662" sldId="473"/>
        </pc:sldMkLst>
        <pc:spChg chg="mod">
          <ac:chgData name="Darcy C. Ma" userId="S::darcym5@uw.edu::a9f8952e-4070-473e-b450-9b43c08f38be" providerId="AD" clId="Web-{0962EE05-2135-978D-ED44-AAEF47B6A7F0}" dt="2022-11-14T23:55:58.021" v="2264" actId="20577"/>
          <ac:spMkLst>
            <pc:docMk/>
            <pc:sldMk cId="3332363662" sldId="473"/>
            <ac:spMk id="4" creationId="{B0DA8DAF-9E3E-40E7-FC64-116005C4199C}"/>
          </ac:spMkLst>
        </pc:spChg>
      </pc:sldChg>
      <pc:sldChg chg="addSp delSp modSp ord">
        <pc:chgData name="Darcy C. Ma" userId="S::darcym5@uw.edu::a9f8952e-4070-473e-b450-9b43c08f38be" providerId="AD" clId="Web-{0962EE05-2135-978D-ED44-AAEF47B6A7F0}" dt="2022-11-14T23:43:34.996" v="1994"/>
        <pc:sldMkLst>
          <pc:docMk/>
          <pc:sldMk cId="2818069410" sldId="474"/>
        </pc:sldMkLst>
        <pc:spChg chg="mod">
          <ac:chgData name="Darcy C. Ma" userId="S::darcym5@uw.edu::a9f8952e-4070-473e-b450-9b43c08f38be" providerId="AD" clId="Web-{0962EE05-2135-978D-ED44-AAEF47B6A7F0}" dt="2022-11-14T23:01:49.843" v="612" actId="1076"/>
          <ac:spMkLst>
            <pc:docMk/>
            <pc:sldMk cId="2818069410" sldId="474"/>
            <ac:spMk id="4" creationId="{5149EE98-2318-4630-B3D2-37293151FB9B}"/>
          </ac:spMkLst>
        </pc:spChg>
        <pc:spChg chg="add del">
          <ac:chgData name="Darcy C. Ma" userId="S::darcym5@uw.edu::a9f8952e-4070-473e-b450-9b43c08f38be" providerId="AD" clId="Web-{0962EE05-2135-978D-ED44-AAEF47B6A7F0}" dt="2022-11-14T23:02:07.250" v="616"/>
          <ac:spMkLst>
            <pc:docMk/>
            <pc:sldMk cId="2818069410" sldId="474"/>
            <ac:spMk id="11" creationId="{AE0B7DD5-0BE7-99D1-8711-0BB0D5BA04AA}"/>
          </ac:spMkLst>
        </pc:spChg>
        <pc:spChg chg="add mod">
          <ac:chgData name="Darcy C. Ma" userId="S::darcym5@uw.edu::a9f8952e-4070-473e-b450-9b43c08f38be" providerId="AD" clId="Web-{0962EE05-2135-978D-ED44-AAEF47B6A7F0}" dt="2022-11-14T23:02:59.878" v="718" actId="20577"/>
          <ac:spMkLst>
            <pc:docMk/>
            <pc:sldMk cId="2818069410" sldId="474"/>
            <ac:spMk id="13" creationId="{0002A05B-206E-C3E5-E0FF-57CFF35978E1}"/>
          </ac:spMkLst>
        </pc:spChg>
        <pc:cxnChg chg="add mod">
          <ac:chgData name="Darcy C. Ma" userId="S::darcym5@uw.edu::a9f8952e-4070-473e-b450-9b43c08f38be" providerId="AD" clId="Web-{0962EE05-2135-978D-ED44-AAEF47B6A7F0}" dt="2022-11-14T23:01:56.797" v="614" actId="1076"/>
          <ac:cxnSpMkLst>
            <pc:docMk/>
            <pc:sldMk cId="2818069410" sldId="474"/>
            <ac:cxnSpMk id="8" creationId="{DF27B2D9-9EFC-3DA9-03E3-EB3677D7DA64}"/>
          </ac:cxnSpMkLst>
        </pc:cxnChg>
      </pc:sldChg>
      <pc:sldChg chg="addSp delSp modSp ord">
        <pc:chgData name="Darcy C. Ma" userId="S::darcym5@uw.edu::a9f8952e-4070-473e-b450-9b43c08f38be" providerId="AD" clId="Web-{0962EE05-2135-978D-ED44-AAEF47B6A7F0}" dt="2022-11-14T23:53:43.576" v="2259" actId="1076"/>
        <pc:sldMkLst>
          <pc:docMk/>
          <pc:sldMk cId="3505750038" sldId="486"/>
        </pc:sldMkLst>
        <pc:spChg chg="mod">
          <ac:chgData name="Darcy C. Ma" userId="S::darcym5@uw.edu::a9f8952e-4070-473e-b450-9b43c08f38be" providerId="AD" clId="Web-{0962EE05-2135-978D-ED44-AAEF47B6A7F0}" dt="2022-11-14T22:36:22.431" v="341" actId="1076"/>
          <ac:spMkLst>
            <pc:docMk/>
            <pc:sldMk cId="3505750038" sldId="486"/>
            <ac:spMk id="2" creationId="{C2C1E7E9-7111-2549-CF36-790DE962EF46}"/>
          </ac:spMkLst>
        </pc:spChg>
        <pc:spChg chg="del">
          <ac:chgData name="Darcy C. Ma" userId="S::darcym5@uw.edu::a9f8952e-4070-473e-b450-9b43c08f38be" providerId="AD" clId="Web-{0962EE05-2135-978D-ED44-AAEF47B6A7F0}" dt="2022-11-14T22:09:15.451" v="18"/>
          <ac:spMkLst>
            <pc:docMk/>
            <pc:sldMk cId="3505750038" sldId="486"/>
            <ac:spMk id="3" creationId="{EE20C086-4279-4B6B-9A29-BAB4DAA01AC1}"/>
          </ac:spMkLst>
        </pc:spChg>
        <pc:spChg chg="mod">
          <ac:chgData name="Darcy C. Ma" userId="S::darcym5@uw.edu::a9f8952e-4070-473e-b450-9b43c08f38be" providerId="AD" clId="Web-{0962EE05-2135-978D-ED44-AAEF47B6A7F0}" dt="2022-11-14T22:36:41.104" v="347" actId="1076"/>
          <ac:spMkLst>
            <pc:docMk/>
            <pc:sldMk cId="3505750038" sldId="486"/>
            <ac:spMk id="4" creationId="{8954C3A1-5079-C9B5-D5D1-CA81B6CDEB8E}"/>
          </ac:spMkLst>
        </pc:spChg>
        <pc:spChg chg="mod">
          <ac:chgData name="Darcy C. Ma" userId="S::darcym5@uw.edu::a9f8952e-4070-473e-b450-9b43c08f38be" providerId="AD" clId="Web-{0962EE05-2135-978D-ED44-AAEF47B6A7F0}" dt="2022-11-14T22:20:44.130" v="140" actId="20577"/>
          <ac:spMkLst>
            <pc:docMk/>
            <pc:sldMk cId="3505750038" sldId="486"/>
            <ac:spMk id="5" creationId="{56D5AFBE-7B92-3773-6412-AB110CD1007D}"/>
          </ac:spMkLst>
        </pc:spChg>
        <pc:spChg chg="mod">
          <ac:chgData name="Darcy C. Ma" userId="S::darcym5@uw.edu::a9f8952e-4070-473e-b450-9b43c08f38be" providerId="AD" clId="Web-{0962EE05-2135-978D-ED44-AAEF47B6A7F0}" dt="2022-11-14T22:57:08.390" v="553" actId="1076"/>
          <ac:spMkLst>
            <pc:docMk/>
            <pc:sldMk cId="3505750038" sldId="486"/>
            <ac:spMk id="9" creationId="{EE1DD7C9-84A6-EB19-9E54-78C4FC509657}"/>
          </ac:spMkLst>
        </pc:spChg>
        <pc:spChg chg="del">
          <ac:chgData name="Darcy C. Ma" userId="S::darcym5@uw.edu::a9f8952e-4070-473e-b450-9b43c08f38be" providerId="AD" clId="Web-{0962EE05-2135-978D-ED44-AAEF47B6A7F0}" dt="2022-11-14T22:33:55.064" v="253"/>
          <ac:spMkLst>
            <pc:docMk/>
            <pc:sldMk cId="3505750038" sldId="486"/>
            <ac:spMk id="11" creationId="{1B221E34-8012-C9C5-DD24-82101411E022}"/>
          </ac:spMkLst>
        </pc:spChg>
        <pc:spChg chg="mod">
          <ac:chgData name="Darcy C. Ma" userId="S::darcym5@uw.edu::a9f8952e-4070-473e-b450-9b43c08f38be" providerId="AD" clId="Web-{0962EE05-2135-978D-ED44-AAEF47B6A7F0}" dt="2022-11-14T22:54:40.538" v="531" actId="1076"/>
          <ac:spMkLst>
            <pc:docMk/>
            <pc:sldMk cId="3505750038" sldId="486"/>
            <ac:spMk id="13" creationId="{748AD039-B65C-1836-8C29-73BBB0F1697C}"/>
          </ac:spMkLst>
        </pc:spChg>
        <pc:spChg chg="mod">
          <ac:chgData name="Darcy C. Ma" userId="S::darcym5@uw.edu::a9f8952e-4070-473e-b450-9b43c08f38be" providerId="AD" clId="Web-{0962EE05-2135-978D-ED44-AAEF47B6A7F0}" dt="2022-11-14T22:39:17.191" v="406" actId="14100"/>
          <ac:spMkLst>
            <pc:docMk/>
            <pc:sldMk cId="3505750038" sldId="486"/>
            <ac:spMk id="14" creationId="{EC10C764-8F25-487C-1702-69C69EE51599}"/>
          </ac:spMkLst>
        </pc:spChg>
        <pc:spChg chg="mod">
          <ac:chgData name="Darcy C. Ma" userId="S::darcym5@uw.edu::a9f8952e-4070-473e-b450-9b43c08f38be" providerId="AD" clId="Web-{0962EE05-2135-978D-ED44-AAEF47B6A7F0}" dt="2022-11-14T22:44:57.959" v="443" actId="20577"/>
          <ac:spMkLst>
            <pc:docMk/>
            <pc:sldMk cId="3505750038" sldId="486"/>
            <ac:spMk id="15" creationId="{04980849-C69E-0E45-E27B-8145BE411C98}"/>
          </ac:spMkLst>
        </pc:spChg>
        <pc:spChg chg="add mod">
          <ac:chgData name="Darcy C. Ma" userId="S::darcym5@uw.edu::a9f8952e-4070-473e-b450-9b43c08f38be" providerId="AD" clId="Web-{0962EE05-2135-978D-ED44-AAEF47B6A7F0}" dt="2022-11-14T23:51:21.943" v="2258" actId="1076"/>
          <ac:spMkLst>
            <pc:docMk/>
            <pc:sldMk cId="3505750038" sldId="486"/>
            <ac:spMk id="16" creationId="{D0C0839B-C30A-6DE2-23BE-7FBBE44B61A7}"/>
          </ac:spMkLst>
        </pc:spChg>
        <pc:spChg chg="add del mod">
          <ac:chgData name="Darcy C. Ma" userId="S::darcym5@uw.edu::a9f8952e-4070-473e-b450-9b43c08f38be" providerId="AD" clId="Web-{0962EE05-2135-978D-ED44-AAEF47B6A7F0}" dt="2022-11-14T22:38:25.985" v="356"/>
          <ac:spMkLst>
            <pc:docMk/>
            <pc:sldMk cId="3505750038" sldId="486"/>
            <ac:spMk id="17" creationId="{1D17091D-0761-77F9-39E6-D6C48D3FB86C}"/>
          </ac:spMkLst>
        </pc:spChg>
        <pc:spChg chg="add del mod">
          <ac:chgData name="Darcy C. Ma" userId="S::darcym5@uw.edu::a9f8952e-4070-473e-b450-9b43c08f38be" providerId="AD" clId="Web-{0962EE05-2135-978D-ED44-AAEF47B6A7F0}" dt="2022-11-14T22:38:24.110" v="355"/>
          <ac:spMkLst>
            <pc:docMk/>
            <pc:sldMk cId="3505750038" sldId="486"/>
            <ac:spMk id="18" creationId="{E441A885-6E19-FEE0-0E7E-6D9F7E096552}"/>
          </ac:spMkLst>
        </pc:spChg>
        <pc:spChg chg="add del mod">
          <ac:chgData name="Darcy C. Ma" userId="S::darcym5@uw.edu::a9f8952e-4070-473e-b450-9b43c08f38be" providerId="AD" clId="Web-{0962EE05-2135-978D-ED44-AAEF47B6A7F0}" dt="2022-11-14T22:33:12.546" v="233"/>
          <ac:spMkLst>
            <pc:docMk/>
            <pc:sldMk cId="3505750038" sldId="486"/>
            <ac:spMk id="19" creationId="{6048E7BB-B6B4-DFC1-6172-8525CE54C516}"/>
          </ac:spMkLst>
        </pc:spChg>
        <pc:spChg chg="add mod">
          <ac:chgData name="Darcy C. Ma" userId="S::darcym5@uw.edu::a9f8952e-4070-473e-b450-9b43c08f38be" providerId="AD" clId="Web-{0962EE05-2135-978D-ED44-AAEF47B6A7F0}" dt="2022-11-14T22:33:00.170" v="230" actId="20577"/>
          <ac:spMkLst>
            <pc:docMk/>
            <pc:sldMk cId="3505750038" sldId="486"/>
            <ac:spMk id="22" creationId="{13116BF8-9E0B-9737-D36D-E0A25B4A5180}"/>
          </ac:spMkLst>
        </pc:spChg>
        <pc:spChg chg="add del">
          <ac:chgData name="Darcy C. Ma" userId="S::darcym5@uw.edu::a9f8952e-4070-473e-b450-9b43c08f38be" providerId="AD" clId="Web-{0962EE05-2135-978D-ED44-AAEF47B6A7F0}" dt="2022-11-14T22:24:18.344" v="177"/>
          <ac:spMkLst>
            <pc:docMk/>
            <pc:sldMk cId="3505750038" sldId="486"/>
            <ac:spMk id="23" creationId="{3E170FD4-2EC4-6524-BD4E-1340E79EFE66}"/>
          </ac:spMkLst>
        </pc:spChg>
        <pc:spChg chg="add mod">
          <ac:chgData name="Darcy C. Ma" userId="S::darcym5@uw.edu::a9f8952e-4070-473e-b450-9b43c08f38be" providerId="AD" clId="Web-{0962EE05-2135-978D-ED44-AAEF47B6A7F0}" dt="2022-11-14T22:33:06.561" v="232" actId="1076"/>
          <ac:spMkLst>
            <pc:docMk/>
            <pc:sldMk cId="3505750038" sldId="486"/>
            <ac:spMk id="24" creationId="{094BB14B-6602-E742-AD15-BDAB83BA46B9}"/>
          </ac:spMkLst>
        </pc:spChg>
        <pc:spChg chg="add del mod">
          <ac:chgData name="Darcy C. Ma" userId="S::darcym5@uw.edu::a9f8952e-4070-473e-b450-9b43c08f38be" providerId="AD" clId="Web-{0962EE05-2135-978D-ED44-AAEF47B6A7F0}" dt="2022-11-14T22:33:21.921" v="235"/>
          <ac:spMkLst>
            <pc:docMk/>
            <pc:sldMk cId="3505750038" sldId="486"/>
            <ac:spMk id="26" creationId="{B1CF13A9-1CC8-9AC9-7949-78AE77ADAA22}"/>
          </ac:spMkLst>
        </pc:spChg>
        <pc:spChg chg="add mod">
          <ac:chgData name="Darcy C. Ma" userId="S::darcym5@uw.edu::a9f8952e-4070-473e-b450-9b43c08f38be" providerId="AD" clId="Web-{0962EE05-2135-978D-ED44-AAEF47B6A7F0}" dt="2022-11-14T23:51:18.521" v="2257" actId="1076"/>
          <ac:spMkLst>
            <pc:docMk/>
            <pc:sldMk cId="3505750038" sldId="486"/>
            <ac:spMk id="27" creationId="{1747ED74-5C60-A14B-FD27-762DB8B8E5D1}"/>
          </ac:spMkLst>
        </pc:spChg>
        <pc:spChg chg="add mod">
          <ac:chgData name="Darcy C. Ma" userId="S::darcym5@uw.edu::a9f8952e-4070-473e-b450-9b43c08f38be" providerId="AD" clId="Web-{0962EE05-2135-978D-ED44-AAEF47B6A7F0}" dt="2022-11-14T22:43:28.283" v="427" actId="20577"/>
          <ac:spMkLst>
            <pc:docMk/>
            <pc:sldMk cId="3505750038" sldId="486"/>
            <ac:spMk id="36" creationId="{65C11923-A824-A979-2D86-309479EC2867}"/>
          </ac:spMkLst>
        </pc:spChg>
        <pc:spChg chg="add mod">
          <ac:chgData name="Darcy C. Ma" userId="S::darcym5@uw.edu::a9f8952e-4070-473e-b450-9b43c08f38be" providerId="AD" clId="Web-{0962EE05-2135-978D-ED44-AAEF47B6A7F0}" dt="2022-11-14T23:48:29.825" v="2146" actId="1076"/>
          <ac:spMkLst>
            <pc:docMk/>
            <pc:sldMk cId="3505750038" sldId="486"/>
            <ac:spMk id="37" creationId="{192EB95B-4D79-A8A2-153E-FC04824BD9C5}"/>
          </ac:spMkLst>
        </pc:spChg>
        <pc:spChg chg="add mod">
          <ac:chgData name="Darcy C. Ma" userId="S::darcym5@uw.edu::a9f8952e-4070-473e-b450-9b43c08f38be" providerId="AD" clId="Web-{0962EE05-2135-978D-ED44-AAEF47B6A7F0}" dt="2022-11-14T23:50:41.801" v="2238" actId="1076"/>
          <ac:spMkLst>
            <pc:docMk/>
            <pc:sldMk cId="3505750038" sldId="486"/>
            <ac:spMk id="38" creationId="{8B2436F2-FE8C-C47A-F059-8B466626D7C2}"/>
          </ac:spMkLst>
        </pc:spChg>
        <pc:spChg chg="add mod">
          <ac:chgData name="Darcy C. Ma" userId="S::darcym5@uw.edu::a9f8952e-4070-473e-b450-9b43c08f38be" providerId="AD" clId="Web-{0962EE05-2135-978D-ED44-AAEF47B6A7F0}" dt="2022-11-14T23:50:45.426" v="2239" actId="1076"/>
          <ac:spMkLst>
            <pc:docMk/>
            <pc:sldMk cId="3505750038" sldId="486"/>
            <ac:spMk id="43" creationId="{26C1BC57-C59C-4908-B401-6080A9F03E9F}"/>
          </ac:spMkLst>
        </pc:spChg>
        <pc:spChg chg="add mod">
          <ac:chgData name="Darcy C. Ma" userId="S::darcym5@uw.edu::a9f8952e-4070-473e-b450-9b43c08f38be" providerId="AD" clId="Web-{0962EE05-2135-978D-ED44-AAEF47B6A7F0}" dt="2022-11-14T22:54:21.631" v="525" actId="1076"/>
          <ac:spMkLst>
            <pc:docMk/>
            <pc:sldMk cId="3505750038" sldId="486"/>
            <ac:spMk id="45" creationId="{6D883272-03DF-A295-5286-954AEEE36DD3}"/>
          </ac:spMkLst>
        </pc:spChg>
        <pc:spChg chg="add mod">
          <ac:chgData name="Darcy C. Ma" userId="S::darcym5@uw.edu::a9f8952e-4070-473e-b450-9b43c08f38be" providerId="AD" clId="Web-{0962EE05-2135-978D-ED44-AAEF47B6A7F0}" dt="2022-11-14T23:49:10.499" v="2176" actId="1076"/>
          <ac:spMkLst>
            <pc:docMk/>
            <pc:sldMk cId="3505750038" sldId="486"/>
            <ac:spMk id="50" creationId="{06A0A5DF-4281-07D2-2507-DFA7DDFA78B9}"/>
          </ac:spMkLst>
        </pc:spChg>
        <pc:spChg chg="add del mod">
          <ac:chgData name="Darcy C. Ma" userId="S::darcym5@uw.edu::a9f8952e-4070-473e-b450-9b43c08f38be" providerId="AD" clId="Web-{0962EE05-2135-978D-ED44-AAEF47B6A7F0}" dt="2022-11-14T23:49:05.467" v="2175"/>
          <ac:spMkLst>
            <pc:docMk/>
            <pc:sldMk cId="3505750038" sldId="486"/>
            <ac:spMk id="51" creationId="{60731EF3-8DEE-3CF6-95A7-9DBFC638343E}"/>
          </ac:spMkLst>
        </pc:spChg>
        <pc:spChg chg="add mod">
          <ac:chgData name="Darcy C. Ma" userId="S::darcym5@uw.edu::a9f8952e-4070-473e-b450-9b43c08f38be" providerId="AD" clId="Web-{0962EE05-2135-978D-ED44-AAEF47B6A7F0}" dt="2022-11-14T23:47:55.854" v="2137" actId="20577"/>
          <ac:spMkLst>
            <pc:docMk/>
            <pc:sldMk cId="3505750038" sldId="486"/>
            <ac:spMk id="52" creationId="{A2CDA21C-8EED-24AE-C890-FFAF2A3F176E}"/>
          </ac:spMkLst>
        </pc:spChg>
        <pc:spChg chg="add mod">
          <ac:chgData name="Darcy C. Ma" userId="S::darcym5@uw.edu::a9f8952e-4070-473e-b450-9b43c08f38be" providerId="AD" clId="Web-{0962EE05-2135-978D-ED44-AAEF47B6A7F0}" dt="2022-11-14T23:49:26.937" v="2190" actId="20577"/>
          <ac:spMkLst>
            <pc:docMk/>
            <pc:sldMk cId="3505750038" sldId="486"/>
            <ac:spMk id="53" creationId="{20AF6365-C479-803E-F81F-D86A5BB32173}"/>
          </ac:spMkLst>
        </pc:spChg>
        <pc:spChg chg="add mod">
          <ac:chgData name="Darcy C. Ma" userId="S::darcym5@uw.edu::a9f8952e-4070-473e-b450-9b43c08f38be" providerId="AD" clId="Web-{0962EE05-2135-978D-ED44-AAEF47B6A7F0}" dt="2022-11-14T23:51:01.161" v="2253" actId="20577"/>
          <ac:spMkLst>
            <pc:docMk/>
            <pc:sldMk cId="3505750038" sldId="486"/>
            <ac:spMk id="54" creationId="{0287AFB5-5C8B-59FA-4D17-8F40F28368E9}"/>
          </ac:spMkLst>
        </pc:spChg>
        <pc:picChg chg="mod">
          <ac:chgData name="Darcy C. Ma" userId="S::darcym5@uw.edu::a9f8952e-4070-473e-b450-9b43c08f38be" providerId="AD" clId="Web-{0962EE05-2135-978D-ED44-AAEF47B6A7F0}" dt="2022-11-14T22:28:29.858" v="206" actId="1076"/>
          <ac:picMkLst>
            <pc:docMk/>
            <pc:sldMk cId="3505750038" sldId="486"/>
            <ac:picMk id="6" creationId="{81F856F0-CF78-1B3C-3A25-2B528EB58583}"/>
          </ac:picMkLst>
        </pc:picChg>
        <pc:picChg chg="add mod">
          <ac:chgData name="Darcy C. Ma" userId="S::darcym5@uw.edu::a9f8952e-4070-473e-b450-9b43c08f38be" providerId="AD" clId="Web-{0962EE05-2135-978D-ED44-AAEF47B6A7F0}" dt="2022-11-14T23:51:14.005" v="2256" actId="1076"/>
          <ac:picMkLst>
            <pc:docMk/>
            <pc:sldMk cId="3505750038" sldId="486"/>
            <ac:picMk id="12" creationId="{2D1067F9-F879-AEF5-B037-38F6EAE7309E}"/>
          </ac:picMkLst>
        </pc:picChg>
        <pc:picChg chg="add del">
          <ac:chgData name="Darcy C. Ma" userId="S::darcym5@uw.edu::a9f8952e-4070-473e-b450-9b43c08f38be" providerId="AD" clId="Web-{0962EE05-2135-978D-ED44-AAEF47B6A7F0}" dt="2022-11-14T22:21:38.195" v="157"/>
          <ac:picMkLst>
            <pc:docMk/>
            <pc:sldMk cId="3505750038" sldId="486"/>
            <ac:picMk id="21" creationId="{648C1136-5D28-87FA-960E-7394335B6427}"/>
          </ac:picMkLst>
        </pc:picChg>
        <pc:picChg chg="add mod">
          <ac:chgData name="Darcy C. Ma" userId="S::darcym5@uw.edu::a9f8952e-4070-473e-b450-9b43c08f38be" providerId="AD" clId="Web-{0962EE05-2135-978D-ED44-AAEF47B6A7F0}" dt="2022-11-14T22:54:29.850" v="527" actId="1076"/>
          <ac:picMkLst>
            <pc:docMk/>
            <pc:sldMk cId="3505750038" sldId="486"/>
            <ac:picMk id="25" creationId="{6D664512-C2A6-462E-3CE0-61041B607250}"/>
          </ac:picMkLst>
        </pc:picChg>
        <pc:picChg chg="add mod">
          <ac:chgData name="Darcy C. Ma" userId="S::darcym5@uw.edu::a9f8952e-4070-473e-b450-9b43c08f38be" providerId="AD" clId="Web-{0962EE05-2135-978D-ED44-AAEF47B6A7F0}" dt="2022-11-14T23:51:12.099" v="2255" actId="1076"/>
          <ac:picMkLst>
            <pc:docMk/>
            <pc:sldMk cId="3505750038" sldId="486"/>
            <ac:picMk id="29" creationId="{D524B963-1FBC-E6F9-A21F-79FCB6B3E9D0}"/>
          </ac:picMkLst>
        </pc:picChg>
        <pc:picChg chg="add mod">
          <ac:chgData name="Darcy C. Ma" userId="S::darcym5@uw.edu::a9f8952e-4070-473e-b450-9b43c08f38be" providerId="AD" clId="Web-{0962EE05-2135-978D-ED44-AAEF47B6A7F0}" dt="2022-11-14T23:47:39.416" v="2115" actId="1076"/>
          <ac:picMkLst>
            <pc:docMk/>
            <pc:sldMk cId="3505750038" sldId="486"/>
            <ac:picMk id="31" creationId="{E25E7E5D-D173-9102-A220-188E45A4EE5F}"/>
          </ac:picMkLst>
        </pc:picChg>
        <pc:picChg chg="add mod">
          <ac:chgData name="Darcy C. Ma" userId="S::darcym5@uw.edu::a9f8952e-4070-473e-b450-9b43c08f38be" providerId="AD" clId="Web-{0962EE05-2135-978D-ED44-AAEF47B6A7F0}" dt="2022-11-14T23:53:43.576" v="2259" actId="1076"/>
          <ac:picMkLst>
            <pc:docMk/>
            <pc:sldMk cId="3505750038" sldId="486"/>
            <ac:picMk id="33" creationId="{B4FB6190-23F2-66D9-913B-90CE31E30704}"/>
          </ac:picMkLst>
        </pc:picChg>
        <pc:picChg chg="add del">
          <ac:chgData name="Darcy C. Ma" userId="S::darcym5@uw.edu::a9f8952e-4070-473e-b450-9b43c08f38be" providerId="AD" clId="Web-{0962EE05-2135-978D-ED44-AAEF47B6A7F0}" dt="2022-11-14T22:39:50.458" v="414"/>
          <ac:picMkLst>
            <pc:docMk/>
            <pc:sldMk cId="3505750038" sldId="486"/>
            <ac:picMk id="35" creationId="{D1802E31-7EB3-C320-69ED-BB4226E4AA13}"/>
          </ac:picMkLst>
        </pc:picChg>
        <pc:picChg chg="add mod">
          <ac:chgData name="Darcy C. Ma" userId="S::darcym5@uw.edu::a9f8952e-4070-473e-b450-9b43c08f38be" providerId="AD" clId="Web-{0962EE05-2135-978D-ED44-AAEF47B6A7F0}" dt="2022-11-14T23:49:02.389" v="2173" actId="1076"/>
          <ac:picMkLst>
            <pc:docMk/>
            <pc:sldMk cId="3505750038" sldId="486"/>
            <ac:picMk id="40" creationId="{DDA886D0-7ED7-E72A-E21A-BA0FEA0C15EA}"/>
          </ac:picMkLst>
        </pc:picChg>
        <pc:picChg chg="add mod">
          <ac:chgData name="Darcy C. Ma" userId="S::darcym5@uw.edu::a9f8952e-4070-473e-b450-9b43c08f38be" providerId="AD" clId="Web-{0962EE05-2135-978D-ED44-AAEF47B6A7F0}" dt="2022-11-14T23:49:15.608" v="2177" actId="1076"/>
          <ac:picMkLst>
            <pc:docMk/>
            <pc:sldMk cId="3505750038" sldId="486"/>
            <ac:picMk id="42" creationId="{E2E66733-6AA7-ED8E-90F1-1B91B4A16187}"/>
          </ac:picMkLst>
        </pc:picChg>
        <pc:picChg chg="add mod">
          <ac:chgData name="Darcy C. Ma" userId="S::darcym5@uw.edu::a9f8952e-4070-473e-b450-9b43c08f38be" providerId="AD" clId="Web-{0962EE05-2135-978D-ED44-AAEF47B6A7F0}" dt="2022-11-14T23:51:03.474" v="2254" actId="1076"/>
          <ac:picMkLst>
            <pc:docMk/>
            <pc:sldMk cId="3505750038" sldId="486"/>
            <ac:picMk id="47" creationId="{E1CB1228-CB68-A1EE-C895-F1684A0168CC}"/>
          </ac:picMkLst>
        </pc:picChg>
        <pc:cxnChg chg="add mod">
          <ac:chgData name="Darcy C. Ma" userId="S::darcym5@uw.edu::a9f8952e-4070-473e-b450-9b43c08f38be" providerId="AD" clId="Web-{0962EE05-2135-978D-ED44-AAEF47B6A7F0}" dt="2022-11-14T22:57:42.970" v="559" actId="1076"/>
          <ac:cxnSpMkLst>
            <pc:docMk/>
            <pc:sldMk cId="3505750038" sldId="486"/>
            <ac:cxnSpMk id="49" creationId="{94B4DB6D-72A5-A302-5EF7-A389BBC8A216}"/>
          </ac:cxnSpMkLst>
        </pc:cxnChg>
      </pc:sldChg>
      <pc:sldChg chg="delSp modSp ord">
        <pc:chgData name="Darcy C. Ma" userId="S::darcym5@uw.edu::a9f8952e-4070-473e-b450-9b43c08f38be" providerId="AD" clId="Web-{0962EE05-2135-978D-ED44-AAEF47B6A7F0}" dt="2022-11-14T23:54:03.327" v="2260"/>
        <pc:sldMkLst>
          <pc:docMk/>
          <pc:sldMk cId="69450260" sldId="487"/>
        </pc:sldMkLst>
        <pc:spChg chg="del">
          <ac:chgData name="Darcy C. Ma" userId="S::darcym5@uw.edu::a9f8952e-4070-473e-b450-9b43c08f38be" providerId="AD" clId="Web-{0962EE05-2135-978D-ED44-AAEF47B6A7F0}" dt="2022-11-14T22:44:44.537" v="441"/>
          <ac:spMkLst>
            <pc:docMk/>
            <pc:sldMk cId="69450260" sldId="487"/>
            <ac:spMk id="15" creationId="{04980849-C69E-0E45-E27B-8145BE411C98}"/>
          </ac:spMkLst>
        </pc:spChg>
        <pc:picChg chg="mod">
          <ac:chgData name="Darcy C. Ma" userId="S::darcym5@uw.edu::a9f8952e-4070-473e-b450-9b43c08f38be" providerId="AD" clId="Web-{0962EE05-2135-978D-ED44-AAEF47B6A7F0}" dt="2022-11-14T22:38:08.765" v="352" actId="1076"/>
          <ac:picMkLst>
            <pc:docMk/>
            <pc:sldMk cId="69450260" sldId="487"/>
            <ac:picMk id="9" creationId="{DDE9204D-7245-02CB-7975-8CBF39F7C2FD}"/>
          </ac:picMkLst>
        </pc:picChg>
        <pc:picChg chg="mod">
          <ac:chgData name="Darcy C. Ma" userId="S::darcym5@uw.edu::a9f8952e-4070-473e-b450-9b43c08f38be" providerId="AD" clId="Web-{0962EE05-2135-978D-ED44-AAEF47B6A7F0}" dt="2022-11-14T22:38:06.171" v="351" actId="1076"/>
          <ac:picMkLst>
            <pc:docMk/>
            <pc:sldMk cId="69450260" sldId="487"/>
            <ac:picMk id="10" creationId="{14E32473-4177-E35C-247C-7F2B5EEF47B2}"/>
          </ac:picMkLst>
        </pc:picChg>
      </pc:sldChg>
      <pc:sldChg chg="modSp">
        <pc:chgData name="Darcy C. Ma" userId="S::darcym5@uw.edu::a9f8952e-4070-473e-b450-9b43c08f38be" providerId="AD" clId="Web-{0962EE05-2135-978D-ED44-AAEF47B6A7F0}" dt="2022-11-14T22:58:21.691" v="611" actId="20577"/>
        <pc:sldMkLst>
          <pc:docMk/>
          <pc:sldMk cId="2077712508" sldId="489"/>
        </pc:sldMkLst>
        <pc:spChg chg="mod">
          <ac:chgData name="Darcy C. Ma" userId="S::darcym5@uw.edu::a9f8952e-4070-473e-b450-9b43c08f38be" providerId="AD" clId="Web-{0962EE05-2135-978D-ED44-AAEF47B6A7F0}" dt="2022-11-14T22:58:21.691" v="611" actId="20577"/>
          <ac:spMkLst>
            <pc:docMk/>
            <pc:sldMk cId="2077712508" sldId="489"/>
            <ac:spMk id="9" creationId="{5705A832-4DBD-7BC3-F686-9F45E77D8E84}"/>
          </ac:spMkLst>
        </pc:spChg>
      </pc:sldChg>
      <pc:sldChg chg="addSp delSp modSp add ord replId">
        <pc:chgData name="Darcy C. Ma" userId="S::darcym5@uw.edu::a9f8952e-4070-473e-b450-9b43c08f38be" providerId="AD" clId="Web-{0962EE05-2135-978D-ED44-AAEF47B6A7F0}" dt="2022-11-14T23:43:32.902" v="1993" actId="20577"/>
        <pc:sldMkLst>
          <pc:docMk/>
          <pc:sldMk cId="490351366" sldId="501"/>
        </pc:sldMkLst>
        <pc:spChg chg="mod">
          <ac:chgData name="Darcy C. Ma" userId="S::darcym5@uw.edu::a9f8952e-4070-473e-b450-9b43c08f38be" providerId="AD" clId="Web-{0962EE05-2135-978D-ED44-AAEF47B6A7F0}" dt="2022-11-14T23:33:31.760" v="1764" actId="1076"/>
          <ac:spMkLst>
            <pc:docMk/>
            <pc:sldMk cId="490351366" sldId="501"/>
            <ac:spMk id="2" creationId="{16D6A251-D96C-EF8F-C45A-EBF8A86BAD98}"/>
          </ac:spMkLst>
        </pc:spChg>
        <pc:spChg chg="add del mod">
          <ac:chgData name="Darcy C. Ma" userId="S::darcym5@uw.edu::a9f8952e-4070-473e-b450-9b43c08f38be" providerId="AD" clId="Web-{0962EE05-2135-978D-ED44-AAEF47B6A7F0}" dt="2022-11-14T23:13:17.037" v="1084"/>
          <ac:spMkLst>
            <pc:docMk/>
            <pc:sldMk cId="490351366" sldId="501"/>
            <ac:spMk id="3" creationId="{F7682CBB-F3D2-E3D5-C03F-5F95785925A0}"/>
          </ac:spMkLst>
        </pc:spChg>
        <pc:spChg chg="del">
          <ac:chgData name="Darcy C. Ma" userId="S::darcym5@uw.edu::a9f8952e-4070-473e-b450-9b43c08f38be" providerId="AD" clId="Web-{0962EE05-2135-978D-ED44-AAEF47B6A7F0}" dt="2022-11-14T23:03:20.911" v="721"/>
          <ac:spMkLst>
            <pc:docMk/>
            <pc:sldMk cId="490351366" sldId="501"/>
            <ac:spMk id="4" creationId="{5149EE98-2318-4630-B3D2-37293151FB9B}"/>
          </ac:spMkLst>
        </pc:spChg>
        <pc:spChg chg="del">
          <ac:chgData name="Darcy C. Ma" userId="S::darcym5@uw.edu::a9f8952e-4070-473e-b450-9b43c08f38be" providerId="AD" clId="Web-{0962EE05-2135-978D-ED44-AAEF47B6A7F0}" dt="2022-11-14T23:04:09.741" v="785"/>
          <ac:spMkLst>
            <pc:docMk/>
            <pc:sldMk cId="490351366" sldId="501"/>
            <ac:spMk id="7" creationId="{EBBFBF8C-F5BC-49B7-B21E-BE50CCB2074E}"/>
          </ac:spMkLst>
        </pc:spChg>
        <pc:spChg chg="del mod">
          <ac:chgData name="Darcy C. Ma" userId="S::darcym5@uw.edu::a9f8952e-4070-473e-b450-9b43c08f38be" providerId="AD" clId="Web-{0962EE05-2135-978D-ED44-AAEF47B6A7F0}" dt="2022-11-14T23:15:26.153" v="1350"/>
          <ac:spMkLst>
            <pc:docMk/>
            <pc:sldMk cId="490351366" sldId="501"/>
            <ac:spMk id="9" creationId="{907627A1-95B8-4B1A-8ACF-EBF689FEE5C9}"/>
          </ac:spMkLst>
        </pc:spChg>
        <pc:spChg chg="add del mod">
          <ac:chgData name="Darcy C. Ma" userId="S::darcym5@uw.edu::a9f8952e-4070-473e-b450-9b43c08f38be" providerId="AD" clId="Web-{0962EE05-2135-978D-ED44-AAEF47B6A7F0}" dt="2022-11-14T23:06:08.857" v="789"/>
          <ac:spMkLst>
            <pc:docMk/>
            <pc:sldMk cId="490351366" sldId="501"/>
            <ac:spMk id="11" creationId="{54BD2BC0-067A-8B54-74DA-1BFA826E369D}"/>
          </ac:spMkLst>
        </pc:spChg>
        <pc:spChg chg="del mod">
          <ac:chgData name="Darcy C. Ma" userId="S::darcym5@uw.edu::a9f8952e-4070-473e-b450-9b43c08f38be" providerId="AD" clId="Web-{0962EE05-2135-978D-ED44-AAEF47B6A7F0}" dt="2022-11-14T23:07:44.363" v="989"/>
          <ac:spMkLst>
            <pc:docMk/>
            <pc:sldMk cId="490351366" sldId="501"/>
            <ac:spMk id="12" creationId="{AC436040-7B6F-4419-9076-40A726D3E356}"/>
          </ac:spMkLst>
        </pc:spChg>
        <pc:spChg chg="mod">
          <ac:chgData name="Darcy C. Ma" userId="S::darcym5@uw.edu::a9f8952e-4070-473e-b450-9b43c08f38be" providerId="AD" clId="Web-{0962EE05-2135-978D-ED44-AAEF47B6A7F0}" dt="2022-11-14T23:18:19.585" v="1372" actId="1076"/>
          <ac:spMkLst>
            <pc:docMk/>
            <pc:sldMk cId="490351366" sldId="501"/>
            <ac:spMk id="13" creationId="{0002A05B-206E-C3E5-E0FF-57CFF35978E1}"/>
          </ac:spMkLst>
        </pc:spChg>
        <pc:spChg chg="add del mod">
          <ac:chgData name="Darcy C. Ma" userId="S::darcym5@uw.edu::a9f8952e-4070-473e-b450-9b43c08f38be" providerId="AD" clId="Web-{0962EE05-2135-978D-ED44-AAEF47B6A7F0}" dt="2022-11-14T23:07:15.720" v="919"/>
          <ac:spMkLst>
            <pc:docMk/>
            <pc:sldMk cId="490351366" sldId="501"/>
            <ac:spMk id="14" creationId="{BD3499C8-7B1B-55E5-BCFD-9937C3B70D8C}"/>
          </ac:spMkLst>
        </pc:spChg>
        <pc:spChg chg="add del mod">
          <ac:chgData name="Darcy C. Ma" userId="S::darcym5@uw.edu::a9f8952e-4070-473e-b450-9b43c08f38be" providerId="AD" clId="Web-{0962EE05-2135-978D-ED44-AAEF47B6A7F0}" dt="2022-11-14T23:13:00.208" v="1067"/>
          <ac:spMkLst>
            <pc:docMk/>
            <pc:sldMk cId="490351366" sldId="501"/>
            <ac:spMk id="15" creationId="{5881CA4F-3606-C31C-A335-875851422655}"/>
          </ac:spMkLst>
        </pc:spChg>
        <pc:spChg chg="add del mod">
          <ac:chgData name="Darcy C. Ma" userId="S::darcym5@uw.edu::a9f8952e-4070-473e-b450-9b43c08f38be" providerId="AD" clId="Web-{0962EE05-2135-978D-ED44-AAEF47B6A7F0}" dt="2022-11-14T23:15:16.950" v="1348"/>
          <ac:spMkLst>
            <pc:docMk/>
            <pc:sldMk cId="490351366" sldId="501"/>
            <ac:spMk id="16" creationId="{85EA49EF-9A39-B247-C730-A7AA8089DEB6}"/>
          </ac:spMkLst>
        </pc:spChg>
        <pc:spChg chg="add mod">
          <ac:chgData name="Darcy C. Ma" userId="S::darcym5@uw.edu::a9f8952e-4070-473e-b450-9b43c08f38be" providerId="AD" clId="Web-{0962EE05-2135-978D-ED44-AAEF47B6A7F0}" dt="2022-11-14T23:39:05.481" v="1778" actId="14100"/>
          <ac:spMkLst>
            <pc:docMk/>
            <pc:sldMk cId="490351366" sldId="501"/>
            <ac:spMk id="17" creationId="{DF8DC3F9-4682-E3A7-64BD-4D3BA1546EB6}"/>
          </ac:spMkLst>
        </pc:spChg>
        <pc:spChg chg="add del mod">
          <ac:chgData name="Darcy C. Ma" userId="S::darcym5@uw.edu::a9f8952e-4070-473e-b450-9b43c08f38be" providerId="AD" clId="Web-{0962EE05-2135-978D-ED44-AAEF47B6A7F0}" dt="2022-11-14T23:39:36.639" v="1781"/>
          <ac:spMkLst>
            <pc:docMk/>
            <pc:sldMk cId="490351366" sldId="501"/>
            <ac:spMk id="20" creationId="{F0E7C3E1-3936-C425-3FCB-80B41FA791CF}"/>
          </ac:spMkLst>
        </pc:spChg>
        <pc:spChg chg="add mod">
          <ac:chgData name="Darcy C. Ma" userId="S::darcym5@uw.edu::a9f8952e-4070-473e-b450-9b43c08f38be" providerId="AD" clId="Web-{0962EE05-2135-978D-ED44-AAEF47B6A7F0}" dt="2022-11-14T23:43:32.902" v="1993" actId="20577"/>
          <ac:spMkLst>
            <pc:docMk/>
            <pc:sldMk cId="490351366" sldId="501"/>
            <ac:spMk id="23" creationId="{568BBD9B-F84D-3602-227C-E5428C1EA987}"/>
          </ac:spMkLst>
        </pc:spChg>
        <pc:picChg chg="add mod">
          <ac:chgData name="Darcy C. Ma" userId="S::darcym5@uw.edu::a9f8952e-4070-473e-b450-9b43c08f38be" providerId="AD" clId="Web-{0962EE05-2135-978D-ED44-AAEF47B6A7F0}" dt="2022-11-14T23:38:05.962" v="1771" actId="1076"/>
          <ac:picMkLst>
            <pc:docMk/>
            <pc:sldMk cId="490351366" sldId="501"/>
            <ac:picMk id="18" creationId="{CE00B7B2-D4D4-F8BD-5E40-C90A4BE6FBA5}"/>
          </ac:picMkLst>
        </pc:picChg>
        <pc:picChg chg="add mod">
          <ac:chgData name="Darcy C. Ma" userId="S::darcym5@uw.edu::a9f8952e-4070-473e-b450-9b43c08f38be" providerId="AD" clId="Web-{0962EE05-2135-978D-ED44-AAEF47B6A7F0}" dt="2022-11-14T23:39:42.702" v="1783" actId="1076"/>
          <ac:picMkLst>
            <pc:docMk/>
            <pc:sldMk cId="490351366" sldId="501"/>
            <ac:picMk id="19" creationId="{DF9E261C-61E6-9D4F-E9AB-7F0AA607D7C5}"/>
          </ac:picMkLst>
        </pc:picChg>
        <pc:picChg chg="add mod">
          <ac:chgData name="Darcy C. Ma" userId="S::darcym5@uw.edu::a9f8952e-4070-473e-b450-9b43c08f38be" providerId="AD" clId="Web-{0962EE05-2135-978D-ED44-AAEF47B6A7F0}" dt="2022-11-14T23:41:19.301" v="1795" actId="1076"/>
          <ac:picMkLst>
            <pc:docMk/>
            <pc:sldMk cId="490351366" sldId="501"/>
            <ac:picMk id="21" creationId="{CF9F784F-96D7-CA84-6F41-7264E21152A6}"/>
          </ac:picMkLst>
        </pc:picChg>
        <pc:picChg chg="add mod">
          <ac:chgData name="Darcy C. Ma" userId="S::darcym5@uw.edu::a9f8952e-4070-473e-b450-9b43c08f38be" providerId="AD" clId="Web-{0962EE05-2135-978D-ED44-AAEF47B6A7F0}" dt="2022-11-14T23:41:20.942" v="1796" actId="1076"/>
          <ac:picMkLst>
            <pc:docMk/>
            <pc:sldMk cId="490351366" sldId="501"/>
            <ac:picMk id="22" creationId="{9F8F596E-CCED-30F1-EF00-18BE8036CAEB}"/>
          </ac:picMkLst>
        </pc:picChg>
        <pc:cxnChg chg="del">
          <ac:chgData name="Darcy C. Ma" userId="S::darcym5@uw.edu::a9f8952e-4070-473e-b450-9b43c08f38be" providerId="AD" clId="Web-{0962EE05-2135-978D-ED44-AAEF47B6A7F0}" dt="2022-11-14T23:03:28.974" v="723"/>
          <ac:cxnSpMkLst>
            <pc:docMk/>
            <pc:sldMk cId="490351366" sldId="501"/>
            <ac:cxnSpMk id="8" creationId="{DF27B2D9-9EFC-3DA9-03E3-EB3677D7DA64}"/>
          </ac:cxnSpMkLst>
        </pc:cxnChg>
      </pc:sldChg>
    </pc:docChg>
  </pc:docChgLst>
  <pc:docChgLst>
    <pc:chgData name="Darcy C. Ma" userId="S::darcym5@uw.edu::a9f8952e-4070-473e-b450-9b43c08f38be" providerId="AD" clId="Web-{BB954B47-EC5B-EE9D-9F5E-F6BCF1AA8459}"/>
    <pc:docChg chg="modSld">
      <pc:chgData name="Darcy C. Ma" userId="S::darcym5@uw.edu::a9f8952e-4070-473e-b450-9b43c08f38be" providerId="AD" clId="Web-{BB954B47-EC5B-EE9D-9F5E-F6BCF1AA8459}" dt="2022-11-15T23:16:01.131" v="47" actId="20577"/>
      <pc:docMkLst>
        <pc:docMk/>
      </pc:docMkLst>
      <pc:sldChg chg="modSp">
        <pc:chgData name="Darcy C. Ma" userId="S::darcym5@uw.edu::a9f8952e-4070-473e-b450-9b43c08f38be" providerId="AD" clId="Web-{BB954B47-EC5B-EE9D-9F5E-F6BCF1AA8459}" dt="2022-11-15T23:16:01.131" v="47" actId="20577"/>
        <pc:sldMkLst>
          <pc:docMk/>
          <pc:sldMk cId="3505750038" sldId="486"/>
        </pc:sldMkLst>
        <pc:spChg chg="mod">
          <ac:chgData name="Darcy C. Ma" userId="S::darcym5@uw.edu::a9f8952e-4070-473e-b450-9b43c08f38be" providerId="AD" clId="Web-{BB954B47-EC5B-EE9D-9F5E-F6BCF1AA8459}" dt="2022-11-15T23:11:25.249" v="11" actId="1076"/>
          <ac:spMkLst>
            <pc:docMk/>
            <pc:sldMk cId="3505750038" sldId="486"/>
            <ac:spMk id="20" creationId="{5BF15EF6-5A2F-753B-C459-801AFB8EF531}"/>
          </ac:spMkLst>
        </pc:spChg>
        <pc:spChg chg="mod">
          <ac:chgData name="Darcy C. Ma" userId="S::darcym5@uw.edu::a9f8952e-4070-473e-b450-9b43c08f38be" providerId="AD" clId="Web-{BB954B47-EC5B-EE9D-9F5E-F6BCF1AA8459}" dt="2022-11-15T23:16:01.131" v="47" actId="20577"/>
          <ac:spMkLst>
            <pc:docMk/>
            <pc:sldMk cId="3505750038" sldId="486"/>
            <ac:spMk id="54" creationId="{0287AFB5-5C8B-59FA-4D17-8F40F28368E9}"/>
          </ac:spMkLst>
        </pc:spChg>
      </pc:sldChg>
    </pc:docChg>
  </pc:docChgLst>
  <pc:docChgLst>
    <pc:chgData name="Darcy C. Ma" userId="S::darcym5@uw.edu::a9f8952e-4070-473e-b450-9b43c08f38be" providerId="AD" clId="Web-{465B70D6-77CF-1D3A-0D64-282D6F9351DD}"/>
    <pc:docChg chg="modSld">
      <pc:chgData name="Darcy C. Ma" userId="S::darcym5@uw.edu::a9f8952e-4070-473e-b450-9b43c08f38be" providerId="AD" clId="Web-{465B70D6-77CF-1D3A-0D64-282D6F9351DD}" dt="2022-11-15T01:58:23.229" v="18" actId="20577"/>
      <pc:docMkLst>
        <pc:docMk/>
      </pc:docMkLst>
      <pc:sldChg chg="modSp">
        <pc:chgData name="Darcy C. Ma" userId="S::darcym5@uw.edu::a9f8952e-4070-473e-b450-9b43c08f38be" providerId="AD" clId="Web-{465B70D6-77CF-1D3A-0D64-282D6F9351DD}" dt="2022-11-15T01:58:23.229" v="18" actId="20577"/>
        <pc:sldMkLst>
          <pc:docMk/>
          <pc:sldMk cId="2077712508" sldId="489"/>
        </pc:sldMkLst>
        <pc:spChg chg="mod">
          <ac:chgData name="Darcy C. Ma" userId="S::darcym5@uw.edu::a9f8952e-4070-473e-b450-9b43c08f38be" providerId="AD" clId="Web-{465B70D6-77CF-1D3A-0D64-282D6F9351DD}" dt="2022-11-15T01:58:23.229" v="18" actId="20577"/>
          <ac:spMkLst>
            <pc:docMk/>
            <pc:sldMk cId="2077712508" sldId="489"/>
            <ac:spMk id="9" creationId="{5705A832-4DBD-7BC3-F686-9F45E77D8E84}"/>
          </ac:spMkLst>
        </pc:spChg>
      </pc:sldChg>
    </pc:docChg>
  </pc:docChgLst>
  <pc:docChgLst>
    <pc:chgData name="Darcy C. Ma" userId="S::darcym5@uw.edu::a9f8952e-4070-473e-b450-9b43c08f38be" providerId="AD" clId="Web-{7A45EAD6-7295-0FC1-FF90-7FFC23632DCB}"/>
    <pc:docChg chg="modSld sldOrd">
      <pc:chgData name="Darcy C. Ma" userId="S::darcym5@uw.edu::a9f8952e-4070-473e-b450-9b43c08f38be" providerId="AD" clId="Web-{7A45EAD6-7295-0FC1-FF90-7FFC23632DCB}" dt="2022-11-16T01:50:31.222" v="344"/>
      <pc:docMkLst>
        <pc:docMk/>
      </pc:docMkLst>
      <pc:sldChg chg="delCm">
        <pc:chgData name="Darcy C. Ma" userId="S::darcym5@uw.edu::a9f8952e-4070-473e-b450-9b43c08f38be" providerId="AD" clId="Web-{7A45EAD6-7295-0FC1-FF90-7FFC23632DCB}" dt="2022-11-16T01:50:31.222" v="344"/>
        <pc:sldMkLst>
          <pc:docMk/>
          <pc:sldMk cId="3621893580" sldId="348"/>
        </pc:sldMkLst>
      </pc:sldChg>
      <pc:sldChg chg="modSp">
        <pc:chgData name="Darcy C. Ma" userId="S::darcym5@uw.edu::a9f8952e-4070-473e-b450-9b43c08f38be" providerId="AD" clId="Web-{7A45EAD6-7295-0FC1-FF90-7FFC23632DCB}" dt="2022-11-16T01:37:57.005" v="339" actId="20577"/>
        <pc:sldMkLst>
          <pc:docMk/>
          <pc:sldMk cId="3405981924" sldId="472"/>
        </pc:sldMkLst>
        <pc:spChg chg="mod">
          <ac:chgData name="Darcy C. Ma" userId="S::darcym5@uw.edu::a9f8952e-4070-473e-b450-9b43c08f38be" providerId="AD" clId="Web-{7A45EAD6-7295-0FC1-FF90-7FFC23632DCB}" dt="2022-11-15T18:57:23.622" v="144" actId="20577"/>
          <ac:spMkLst>
            <pc:docMk/>
            <pc:sldMk cId="3405981924" sldId="472"/>
            <ac:spMk id="3" creationId="{9998195F-17CF-3792-60DB-DB1DD2708A43}"/>
          </ac:spMkLst>
        </pc:spChg>
        <pc:spChg chg="mod">
          <ac:chgData name="Darcy C. Ma" userId="S::darcym5@uw.edu::a9f8952e-4070-473e-b450-9b43c08f38be" providerId="AD" clId="Web-{7A45EAD6-7295-0FC1-FF90-7FFC23632DCB}" dt="2022-11-16T01:37:50.926" v="336" actId="20577"/>
          <ac:spMkLst>
            <pc:docMk/>
            <pc:sldMk cId="3405981924" sldId="472"/>
            <ac:spMk id="13" creationId="{BE7D6C72-962F-4DEE-B757-9429B4906A89}"/>
          </ac:spMkLst>
        </pc:spChg>
        <pc:spChg chg="mod">
          <ac:chgData name="Darcy C. Ma" userId="S::darcym5@uw.edu::a9f8952e-4070-473e-b450-9b43c08f38be" providerId="AD" clId="Web-{7A45EAD6-7295-0FC1-FF90-7FFC23632DCB}" dt="2022-11-16T01:37:57.005" v="339" actId="20577"/>
          <ac:spMkLst>
            <pc:docMk/>
            <pc:sldMk cId="3405981924" sldId="472"/>
            <ac:spMk id="15" creationId="{02AB7220-C6D0-4AFF-A284-6D93D30E4C04}"/>
          </ac:spMkLst>
        </pc:spChg>
      </pc:sldChg>
      <pc:sldChg chg="ord">
        <pc:chgData name="Darcy C. Ma" userId="S::darcym5@uw.edu::a9f8952e-4070-473e-b450-9b43c08f38be" providerId="AD" clId="Web-{7A45EAD6-7295-0FC1-FF90-7FFC23632DCB}" dt="2022-11-15T18:56:48.574" v="131"/>
        <pc:sldMkLst>
          <pc:docMk/>
          <pc:sldMk cId="69450260" sldId="487"/>
        </pc:sldMkLst>
      </pc:sldChg>
      <pc:sldChg chg="modSp">
        <pc:chgData name="Darcy C. Ma" userId="S::darcym5@uw.edu::a9f8952e-4070-473e-b450-9b43c08f38be" providerId="AD" clId="Web-{7A45EAD6-7295-0FC1-FF90-7FFC23632DCB}" dt="2022-11-15T17:31:50.632" v="129" actId="1076"/>
        <pc:sldMkLst>
          <pc:docMk/>
          <pc:sldMk cId="521704302" sldId="488"/>
        </pc:sldMkLst>
        <pc:spChg chg="mod">
          <ac:chgData name="Darcy C. Ma" userId="S::darcym5@uw.edu::a9f8952e-4070-473e-b450-9b43c08f38be" providerId="AD" clId="Web-{7A45EAD6-7295-0FC1-FF90-7FFC23632DCB}" dt="2022-11-15T17:29:08.877" v="17" actId="1076"/>
          <ac:spMkLst>
            <pc:docMk/>
            <pc:sldMk cId="521704302" sldId="488"/>
            <ac:spMk id="10" creationId="{4A00162A-CA52-09DD-F257-5C39D59B3EB6}"/>
          </ac:spMkLst>
        </pc:spChg>
        <pc:spChg chg="mod">
          <ac:chgData name="Darcy C. Ma" userId="S::darcym5@uw.edu::a9f8952e-4070-473e-b450-9b43c08f38be" providerId="AD" clId="Web-{7A45EAD6-7295-0FC1-FF90-7FFC23632DCB}" dt="2022-11-15T17:29:18.472" v="48" actId="20577"/>
          <ac:spMkLst>
            <pc:docMk/>
            <pc:sldMk cId="521704302" sldId="488"/>
            <ac:spMk id="12" creationId="{059E9A60-2F69-A7D0-C1E8-614BAB0154E2}"/>
          </ac:spMkLst>
        </pc:spChg>
        <pc:spChg chg="mod">
          <ac:chgData name="Darcy C. Ma" userId="S::darcym5@uw.edu::a9f8952e-4070-473e-b450-9b43c08f38be" providerId="AD" clId="Web-{7A45EAD6-7295-0FC1-FF90-7FFC23632DCB}" dt="2022-11-15T17:31:34.459" v="121" actId="20577"/>
          <ac:spMkLst>
            <pc:docMk/>
            <pc:sldMk cId="521704302" sldId="488"/>
            <ac:spMk id="15" creationId="{792CFB6F-AA52-F658-1DBB-0C8CC84FD278}"/>
          </ac:spMkLst>
        </pc:spChg>
        <pc:picChg chg="mod">
          <ac:chgData name="Darcy C. Ma" userId="S::darcym5@uw.edu::a9f8952e-4070-473e-b450-9b43c08f38be" providerId="AD" clId="Web-{7A45EAD6-7295-0FC1-FF90-7FFC23632DCB}" dt="2022-11-15T17:31:42.210" v="125" actId="1076"/>
          <ac:picMkLst>
            <pc:docMk/>
            <pc:sldMk cId="521704302" sldId="488"/>
            <ac:picMk id="2" creationId="{3157BC46-7767-6FFC-A1DE-95D0C2F37C0E}"/>
          </ac:picMkLst>
        </pc:picChg>
        <pc:picChg chg="mod">
          <ac:chgData name="Darcy C. Ma" userId="S::darcym5@uw.edu::a9f8952e-4070-473e-b450-9b43c08f38be" providerId="AD" clId="Web-{7A45EAD6-7295-0FC1-FF90-7FFC23632DCB}" dt="2022-11-15T17:31:46.522" v="127" actId="1076"/>
          <ac:picMkLst>
            <pc:docMk/>
            <pc:sldMk cId="521704302" sldId="488"/>
            <ac:picMk id="3" creationId="{97DDFB8E-3162-2721-F485-4F13FEC534A6}"/>
          </ac:picMkLst>
        </pc:picChg>
        <pc:picChg chg="mod">
          <ac:chgData name="Darcy C. Ma" userId="S::darcym5@uw.edu::a9f8952e-4070-473e-b450-9b43c08f38be" providerId="AD" clId="Web-{7A45EAD6-7295-0FC1-FF90-7FFC23632DCB}" dt="2022-11-15T17:31:50.632" v="129" actId="1076"/>
          <ac:picMkLst>
            <pc:docMk/>
            <pc:sldMk cId="521704302" sldId="488"/>
            <ac:picMk id="21" creationId="{96BBFA73-EB44-12F3-C98F-2AA74A57A728}"/>
          </ac:picMkLst>
        </pc:picChg>
      </pc:sldChg>
      <pc:sldChg chg="addSp modSp">
        <pc:chgData name="Darcy C. Ma" userId="S::darcym5@uw.edu::a9f8952e-4070-473e-b450-9b43c08f38be" providerId="AD" clId="Web-{7A45EAD6-7295-0FC1-FF90-7FFC23632DCB}" dt="2022-11-16T01:50:00.439" v="343" actId="20577"/>
        <pc:sldMkLst>
          <pc:docMk/>
          <pc:sldMk cId="2077712508" sldId="489"/>
        </pc:sldMkLst>
        <pc:spChg chg="add mod">
          <ac:chgData name="Darcy C. Ma" userId="S::darcym5@uw.edu::a9f8952e-4070-473e-b450-9b43c08f38be" providerId="AD" clId="Web-{7A45EAD6-7295-0FC1-FF90-7FFC23632DCB}" dt="2022-11-16T01:50:00.439" v="343" actId="20577"/>
          <ac:spMkLst>
            <pc:docMk/>
            <pc:sldMk cId="2077712508" sldId="489"/>
            <ac:spMk id="2" creationId="{C716B8CE-8E92-2087-78B2-A6AA2C43551B}"/>
          </ac:spMkLst>
        </pc:spChg>
        <pc:spChg chg="mod">
          <ac:chgData name="Darcy C. Ma" userId="S::darcym5@uw.edu::a9f8952e-4070-473e-b450-9b43c08f38be" providerId="AD" clId="Web-{7A45EAD6-7295-0FC1-FF90-7FFC23632DCB}" dt="2022-11-15T21:43:55.993" v="325" actId="20577"/>
          <ac:spMkLst>
            <pc:docMk/>
            <pc:sldMk cId="2077712508" sldId="489"/>
            <ac:spMk id="6" creationId="{EC90563F-B930-1BC2-C8DC-7C2E98664F28}"/>
          </ac:spMkLst>
        </pc:spChg>
        <pc:spChg chg="mod">
          <ac:chgData name="Darcy C. Ma" userId="S::darcym5@uw.edu::a9f8952e-4070-473e-b450-9b43c08f38be" providerId="AD" clId="Web-{7A45EAD6-7295-0FC1-FF90-7FFC23632DCB}" dt="2022-11-15T19:32:15.089" v="148" actId="20577"/>
          <ac:spMkLst>
            <pc:docMk/>
            <pc:sldMk cId="2077712508" sldId="489"/>
            <ac:spMk id="9" creationId="{5705A832-4DBD-7BC3-F686-9F45E77D8E84}"/>
          </ac:spMkLst>
        </pc:spChg>
        <pc:picChg chg="mod">
          <ac:chgData name="Darcy C. Ma" userId="S::darcym5@uw.edu::a9f8952e-4070-473e-b450-9b43c08f38be" providerId="AD" clId="Web-{7A45EAD6-7295-0FC1-FF90-7FFC23632DCB}" dt="2022-11-15T22:20:34.795" v="332" actId="1076"/>
          <ac:picMkLst>
            <pc:docMk/>
            <pc:sldMk cId="2077712508" sldId="489"/>
            <ac:picMk id="12" creationId="{B12E46D4-CDA3-6E30-F9A4-091E5C67ED5D}"/>
          </ac:picMkLst>
        </pc:picChg>
      </pc:sldChg>
    </pc:docChg>
  </pc:docChgLst>
  <pc:docChgLst>
    <pc:chgData name="Adeeba Latheef" userId="S::alatheef@uw.edu::edb42893-6319-4f09-b788-bf69b58a9cf0" providerId="AD" clId="Web-{984E5857-F9FB-AEDA-A485-6C40829BF1D8}"/>
    <pc:docChg chg="modSld">
      <pc:chgData name="Adeeba Latheef" userId="S::alatheef@uw.edu::edb42893-6319-4f09-b788-bf69b58a9cf0" providerId="AD" clId="Web-{984E5857-F9FB-AEDA-A485-6C40829BF1D8}" dt="2022-11-13T07:50:52.361" v="31"/>
      <pc:docMkLst>
        <pc:docMk/>
      </pc:docMkLst>
      <pc:sldChg chg="addSp delSp modSp">
        <pc:chgData name="Adeeba Latheef" userId="S::alatheef@uw.edu::edb42893-6319-4f09-b788-bf69b58a9cf0" providerId="AD" clId="Web-{984E5857-F9FB-AEDA-A485-6C40829BF1D8}" dt="2022-11-13T07:50:52.361" v="31"/>
        <pc:sldMkLst>
          <pc:docMk/>
          <pc:sldMk cId="3026921157" sldId="345"/>
        </pc:sldMkLst>
        <pc:spChg chg="del">
          <ac:chgData name="Adeeba Latheef" userId="S::alatheef@uw.edu::edb42893-6319-4f09-b788-bf69b58a9cf0" providerId="AD" clId="Web-{984E5857-F9FB-AEDA-A485-6C40829BF1D8}" dt="2022-11-13T07:47:19.747" v="4"/>
          <ac:spMkLst>
            <pc:docMk/>
            <pc:sldMk cId="3026921157" sldId="345"/>
            <ac:spMk id="3" creationId="{26567947-B373-97CA-E0F0-D3172AB31738}"/>
          </ac:spMkLst>
        </pc:spChg>
        <pc:spChg chg="add del mod">
          <ac:chgData name="Adeeba Latheef" userId="S::alatheef@uw.edu::edb42893-6319-4f09-b788-bf69b58a9cf0" providerId="AD" clId="Web-{984E5857-F9FB-AEDA-A485-6C40829BF1D8}" dt="2022-11-13T07:49:31.531" v="18"/>
          <ac:spMkLst>
            <pc:docMk/>
            <pc:sldMk cId="3026921157" sldId="345"/>
            <ac:spMk id="5" creationId="{CEF8A615-394E-FEC4-DF5A-F3127C365A71}"/>
          </ac:spMkLst>
        </pc:spChg>
        <pc:spChg chg="del">
          <ac:chgData name="Adeeba Latheef" userId="S::alatheef@uw.edu::edb42893-6319-4f09-b788-bf69b58a9cf0" providerId="AD" clId="Web-{984E5857-F9FB-AEDA-A485-6C40829BF1D8}" dt="2022-11-13T07:43:58.614" v="1"/>
          <ac:spMkLst>
            <pc:docMk/>
            <pc:sldMk cId="3026921157" sldId="345"/>
            <ac:spMk id="6" creationId="{2633A7A5-E7A6-689C-FEAF-D3570F746DB1}"/>
          </ac:spMkLst>
        </pc:spChg>
        <pc:spChg chg="add del mod">
          <ac:chgData name="Adeeba Latheef" userId="S::alatheef@uw.edu::edb42893-6319-4f09-b788-bf69b58a9cf0" providerId="AD" clId="Web-{984E5857-F9FB-AEDA-A485-6C40829BF1D8}" dt="2022-11-13T07:49:38.609" v="19"/>
          <ac:spMkLst>
            <pc:docMk/>
            <pc:sldMk cId="3026921157" sldId="345"/>
            <ac:spMk id="9" creationId="{585F5203-7FC6-8494-FD10-2D0DEA7DEDB1}"/>
          </ac:spMkLst>
        </pc:spChg>
        <pc:spChg chg="add del mod">
          <ac:chgData name="Adeeba Latheef" userId="S::alatheef@uw.edu::edb42893-6319-4f09-b788-bf69b58a9cf0" providerId="AD" clId="Web-{984E5857-F9FB-AEDA-A485-6C40829BF1D8}" dt="2022-11-13T07:49:57.594" v="24"/>
          <ac:spMkLst>
            <pc:docMk/>
            <pc:sldMk cId="3026921157" sldId="345"/>
            <ac:spMk id="13" creationId="{577CD917-387C-D604-A1B4-8CEF0DE792B7}"/>
          </ac:spMkLst>
        </pc:spChg>
        <pc:spChg chg="add del mod">
          <ac:chgData name="Adeeba Latheef" userId="S::alatheef@uw.edu::edb42893-6319-4f09-b788-bf69b58a9cf0" providerId="AD" clId="Web-{984E5857-F9FB-AEDA-A485-6C40829BF1D8}" dt="2022-11-13T07:50:34.126" v="28"/>
          <ac:spMkLst>
            <pc:docMk/>
            <pc:sldMk cId="3026921157" sldId="345"/>
            <ac:spMk id="15" creationId="{DB027628-ED06-ABDC-8C99-4200087C5BB4}"/>
          </ac:spMkLst>
        </pc:spChg>
        <pc:spChg chg="add mod">
          <ac:chgData name="Adeeba Latheef" userId="S::alatheef@uw.edu::edb42893-6319-4f09-b788-bf69b58a9cf0" providerId="AD" clId="Web-{984E5857-F9FB-AEDA-A485-6C40829BF1D8}" dt="2022-11-13T07:50:52.361" v="31"/>
          <ac:spMkLst>
            <pc:docMk/>
            <pc:sldMk cId="3026921157" sldId="345"/>
            <ac:spMk id="18" creationId="{7F725EEC-8365-ECB8-D27F-3C56251BC309}"/>
          </ac:spMkLst>
        </pc:spChg>
        <pc:picChg chg="add del mod ord modCrop">
          <ac:chgData name="Adeeba Latheef" userId="S::alatheef@uw.edu::edb42893-6319-4f09-b788-bf69b58a9cf0" providerId="AD" clId="Web-{984E5857-F9FB-AEDA-A485-6C40829BF1D8}" dt="2022-11-13T07:44:11.598" v="3"/>
          <ac:picMkLst>
            <pc:docMk/>
            <pc:sldMk cId="3026921157" sldId="345"/>
            <ac:picMk id="2" creationId="{273BD73D-AA14-719E-EA4B-4A70B6EA0082}"/>
          </ac:picMkLst>
        </pc:picChg>
        <pc:picChg chg="add del mod ord modCrop">
          <ac:chgData name="Adeeba Latheef" userId="S::alatheef@uw.edu::edb42893-6319-4f09-b788-bf69b58a9cf0" providerId="AD" clId="Web-{984E5857-F9FB-AEDA-A485-6C40829BF1D8}" dt="2022-11-13T07:49:03.499" v="17"/>
          <ac:picMkLst>
            <pc:docMk/>
            <pc:sldMk cId="3026921157" sldId="345"/>
            <ac:picMk id="7" creationId="{CB7D5C82-A53C-3DF6-1D47-950CF995039D}"/>
          </ac:picMkLst>
        </pc:picChg>
        <pc:picChg chg="add del mod ord modCrop">
          <ac:chgData name="Adeeba Latheef" userId="S::alatheef@uw.edu::edb42893-6319-4f09-b788-bf69b58a9cf0" providerId="AD" clId="Web-{984E5857-F9FB-AEDA-A485-6C40829BF1D8}" dt="2022-11-13T07:50:06.063" v="27"/>
          <ac:picMkLst>
            <pc:docMk/>
            <pc:sldMk cId="3026921157" sldId="345"/>
            <ac:picMk id="10" creationId="{3A8F9C13-BCBA-1D4C-1070-5E3D8C79E42A}"/>
          </ac:picMkLst>
        </pc:picChg>
        <pc:picChg chg="add del mod ord modCrop">
          <ac:chgData name="Adeeba Latheef" userId="S::alatheef@uw.edu::edb42893-6319-4f09-b788-bf69b58a9cf0" providerId="AD" clId="Web-{984E5857-F9FB-AEDA-A485-6C40829BF1D8}" dt="2022-11-13T07:49:47.657" v="21"/>
          <ac:picMkLst>
            <pc:docMk/>
            <pc:sldMk cId="3026921157" sldId="345"/>
            <ac:picMk id="11" creationId="{42E0BB58-0E21-3956-A508-84FD92B2D642}"/>
          </ac:picMkLst>
        </pc:picChg>
        <pc:picChg chg="add del mod ord modCrop">
          <ac:chgData name="Adeeba Latheef" userId="S::alatheef@uw.edu::edb42893-6319-4f09-b788-bf69b58a9cf0" providerId="AD" clId="Web-{984E5857-F9FB-AEDA-A485-6C40829BF1D8}" dt="2022-11-13T07:50:52.361" v="31"/>
          <ac:picMkLst>
            <pc:docMk/>
            <pc:sldMk cId="3026921157" sldId="345"/>
            <ac:picMk id="16" creationId="{DC06DC33-4040-70BF-B82D-07FE2845D342}"/>
          </ac:picMkLst>
        </pc:picChg>
        <pc:picChg chg="del">
          <ac:chgData name="Adeeba Latheef" userId="S::alatheef@uw.edu::edb42893-6319-4f09-b788-bf69b58a9cf0" providerId="AD" clId="Web-{984E5857-F9FB-AEDA-A485-6C40829BF1D8}" dt="2022-11-13T07:43:22.379" v="0"/>
          <ac:picMkLst>
            <pc:docMk/>
            <pc:sldMk cId="3026921157" sldId="345"/>
            <ac:picMk id="20" creationId="{4CD49F2A-FE6A-4513-4051-300E7AE0F199}"/>
          </ac:picMkLst>
        </pc:picChg>
      </pc:sldChg>
    </pc:docChg>
  </pc:docChgLst>
  <pc:docChgLst>
    <pc:chgData name="Mai Lan Hoang" userId="ae6b4cce-4cf8-4ad2-8179-8322a39f14e3" providerId="ADAL" clId="{FA33A108-F5B0-4DD3-ABC7-3926DC4CB768}"/>
    <pc:docChg chg="undo redo custSel addSld delSld modSld modSection">
      <pc:chgData name="Mai Lan Hoang" userId="ae6b4cce-4cf8-4ad2-8179-8322a39f14e3" providerId="ADAL" clId="{FA33A108-F5B0-4DD3-ABC7-3926DC4CB768}" dt="2022-11-16T00:26:29.502" v="3628" actId="1035"/>
      <pc:docMkLst>
        <pc:docMk/>
      </pc:docMkLst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927205691" sldId="294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877603994" sldId="295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156310140" sldId="296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010328276" sldId="297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744038722" sldId="298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905078288" sldId="300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234245586" sldId="305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803427008" sldId="306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206754983" sldId="307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494367276" sldId="308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610923807" sldId="309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557390169" sldId="312"/>
        </pc:sldMkLst>
      </pc:sldChg>
      <pc:sldChg chg="add del">
        <pc:chgData name="Mai Lan Hoang" userId="ae6b4cce-4cf8-4ad2-8179-8322a39f14e3" providerId="ADAL" clId="{FA33A108-F5B0-4DD3-ABC7-3926DC4CB768}" dt="2022-11-16T00:23:31.576" v="3461" actId="47"/>
        <pc:sldMkLst>
          <pc:docMk/>
          <pc:sldMk cId="2348418414" sldId="313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541393740" sldId="317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778748408" sldId="332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190680689" sldId="333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02172322" sldId="334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513502384" sldId="335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105368883" sldId="336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800591459" sldId="338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103194000" sldId="339"/>
        </pc:sldMkLst>
      </pc:sldChg>
      <pc:sldChg chg="add del">
        <pc:chgData name="Mai Lan Hoang" userId="ae6b4cce-4cf8-4ad2-8179-8322a39f14e3" providerId="ADAL" clId="{FA33A108-F5B0-4DD3-ABC7-3926DC4CB768}" dt="2022-11-16T00:23:31.576" v="3461" actId="47"/>
        <pc:sldMkLst>
          <pc:docMk/>
          <pc:sldMk cId="171149322" sldId="341"/>
        </pc:sldMkLst>
      </pc:sldChg>
      <pc:sldChg chg="add del">
        <pc:chgData name="Mai Lan Hoang" userId="ae6b4cce-4cf8-4ad2-8179-8322a39f14e3" providerId="ADAL" clId="{FA33A108-F5B0-4DD3-ABC7-3926DC4CB768}" dt="2022-11-16T00:23:31.576" v="3461" actId="47"/>
        <pc:sldMkLst>
          <pc:docMk/>
          <pc:sldMk cId="3509893434" sldId="342"/>
        </pc:sldMkLst>
      </pc:sldChg>
      <pc:sldChg chg="add del">
        <pc:chgData name="Mai Lan Hoang" userId="ae6b4cce-4cf8-4ad2-8179-8322a39f14e3" providerId="ADAL" clId="{FA33A108-F5B0-4DD3-ABC7-3926DC4CB768}" dt="2022-11-16T00:23:31.576" v="3461" actId="47"/>
        <pc:sldMkLst>
          <pc:docMk/>
          <pc:sldMk cId="3769544212" sldId="343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026921157" sldId="345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3311503050" sldId="346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323392291" sldId="347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657076370" sldId="349"/>
        </pc:sldMkLst>
      </pc:sldChg>
      <pc:sldChg chg="modSp mod delCm">
        <pc:chgData name="Mai Lan Hoang" userId="ae6b4cce-4cf8-4ad2-8179-8322a39f14e3" providerId="ADAL" clId="{FA33A108-F5B0-4DD3-ABC7-3926DC4CB768}" dt="2022-11-15T19:24:02.194" v="1446" actId="20577"/>
        <pc:sldMkLst>
          <pc:docMk/>
          <pc:sldMk cId="2366606379" sldId="351"/>
        </pc:sldMkLst>
        <pc:spChg chg="mod">
          <ac:chgData name="Mai Lan Hoang" userId="ae6b4cce-4cf8-4ad2-8179-8322a39f14e3" providerId="ADAL" clId="{FA33A108-F5B0-4DD3-ABC7-3926DC4CB768}" dt="2022-11-15T19:24:02.194" v="1446" actId="20577"/>
          <ac:spMkLst>
            <pc:docMk/>
            <pc:sldMk cId="2366606379" sldId="351"/>
            <ac:spMk id="21" creationId="{02B5D716-681C-056D-0AE2-4DACC990F876}"/>
          </ac:spMkLst>
        </pc:spChg>
      </pc:sldChg>
      <pc:sldChg chg="addSp delSp modSp mod">
        <pc:chgData name="Mai Lan Hoang" userId="ae6b4cce-4cf8-4ad2-8179-8322a39f14e3" providerId="ADAL" clId="{FA33A108-F5B0-4DD3-ABC7-3926DC4CB768}" dt="2022-11-16T00:11:22.715" v="3210" actId="1076"/>
        <pc:sldMkLst>
          <pc:docMk/>
          <pc:sldMk cId="1079926614" sldId="352"/>
        </pc:sldMkLst>
        <pc:spChg chg="del mod">
          <ac:chgData name="Mai Lan Hoang" userId="ae6b4cce-4cf8-4ad2-8179-8322a39f14e3" providerId="ADAL" clId="{FA33A108-F5B0-4DD3-ABC7-3926DC4CB768}" dt="2022-11-15T23:32:49.120" v="2794" actId="478"/>
          <ac:spMkLst>
            <pc:docMk/>
            <pc:sldMk cId="1079926614" sldId="352"/>
            <ac:spMk id="2" creationId="{A68CBDBD-8FEF-8FFB-3EC0-47982C8981CD}"/>
          </ac:spMkLst>
        </pc:spChg>
        <pc:spChg chg="add del mod">
          <ac:chgData name="Mai Lan Hoang" userId="ae6b4cce-4cf8-4ad2-8179-8322a39f14e3" providerId="ADAL" clId="{FA33A108-F5B0-4DD3-ABC7-3926DC4CB768}" dt="2022-11-15T23:55:23.874" v="3105" actId="1076"/>
          <ac:spMkLst>
            <pc:docMk/>
            <pc:sldMk cId="1079926614" sldId="352"/>
            <ac:spMk id="3" creationId="{71FC1861-78C2-4D29-8BB8-5C0730C27D75}"/>
          </ac:spMkLst>
        </pc:spChg>
        <pc:spChg chg="del mod">
          <ac:chgData name="Mai Lan Hoang" userId="ae6b4cce-4cf8-4ad2-8179-8322a39f14e3" providerId="ADAL" clId="{FA33A108-F5B0-4DD3-ABC7-3926DC4CB768}" dt="2022-11-15T01:24:11.343" v="2" actId="478"/>
          <ac:spMkLst>
            <pc:docMk/>
            <pc:sldMk cId="1079926614" sldId="352"/>
            <ac:spMk id="4" creationId="{68DA441E-A01D-4207-AA21-1D96F36DE32F}"/>
          </ac:spMkLst>
        </pc:spChg>
        <pc:spChg chg="add mod">
          <ac:chgData name="Mai Lan Hoang" userId="ae6b4cce-4cf8-4ad2-8179-8322a39f14e3" providerId="ADAL" clId="{FA33A108-F5B0-4DD3-ABC7-3926DC4CB768}" dt="2022-11-15T23:56:29.474" v="3143" actId="1076"/>
          <ac:spMkLst>
            <pc:docMk/>
            <pc:sldMk cId="1079926614" sldId="352"/>
            <ac:spMk id="10" creationId="{CB40D671-7484-4D0E-BF5B-57905BC7FCA7}"/>
          </ac:spMkLst>
        </pc:spChg>
        <pc:spChg chg="add mod">
          <ac:chgData name="Mai Lan Hoang" userId="ae6b4cce-4cf8-4ad2-8179-8322a39f14e3" providerId="ADAL" clId="{FA33A108-F5B0-4DD3-ABC7-3926DC4CB768}" dt="2022-11-15T23:46:17.794" v="2876" actId="1076"/>
          <ac:spMkLst>
            <pc:docMk/>
            <pc:sldMk cId="1079926614" sldId="352"/>
            <ac:spMk id="11" creationId="{76D3AD3E-F78E-4647-BB94-85AA34B865DE}"/>
          </ac:spMkLst>
        </pc:spChg>
        <pc:spChg chg="add mod">
          <ac:chgData name="Mai Lan Hoang" userId="ae6b4cce-4cf8-4ad2-8179-8322a39f14e3" providerId="ADAL" clId="{FA33A108-F5B0-4DD3-ABC7-3926DC4CB768}" dt="2022-11-15T23:46:17.794" v="2876" actId="1076"/>
          <ac:spMkLst>
            <pc:docMk/>
            <pc:sldMk cId="1079926614" sldId="352"/>
            <ac:spMk id="12" creationId="{CE079018-F217-49AE-8FB4-8FBAF98DDC00}"/>
          </ac:spMkLst>
        </pc:spChg>
        <pc:spChg chg="add mod">
          <ac:chgData name="Mai Lan Hoang" userId="ae6b4cce-4cf8-4ad2-8179-8322a39f14e3" providerId="ADAL" clId="{FA33A108-F5B0-4DD3-ABC7-3926DC4CB768}" dt="2022-11-15T23:46:17.794" v="2876" actId="1076"/>
          <ac:spMkLst>
            <pc:docMk/>
            <pc:sldMk cId="1079926614" sldId="352"/>
            <ac:spMk id="13" creationId="{AE83CD62-A8AC-4A50-A908-F43DA06B91C9}"/>
          </ac:spMkLst>
        </pc:spChg>
        <pc:spChg chg="add mod">
          <ac:chgData name="Mai Lan Hoang" userId="ae6b4cce-4cf8-4ad2-8179-8322a39f14e3" providerId="ADAL" clId="{FA33A108-F5B0-4DD3-ABC7-3926DC4CB768}" dt="2022-11-15T23:55:07.982" v="3098" actId="1076"/>
          <ac:spMkLst>
            <pc:docMk/>
            <pc:sldMk cId="1079926614" sldId="352"/>
            <ac:spMk id="14" creationId="{FDBDB757-0187-4C4A-8751-BD7E1A5ED080}"/>
          </ac:spMkLst>
        </pc:spChg>
        <pc:spChg chg="add del mod">
          <ac:chgData name="Mai Lan Hoang" userId="ae6b4cce-4cf8-4ad2-8179-8322a39f14e3" providerId="ADAL" clId="{FA33A108-F5B0-4DD3-ABC7-3926DC4CB768}" dt="2022-11-15T23:57:45.155" v="3152" actId="478"/>
          <ac:spMkLst>
            <pc:docMk/>
            <pc:sldMk cId="1079926614" sldId="352"/>
            <ac:spMk id="16" creationId="{ECE314E1-54AA-4837-8A7A-33B5D2063229}"/>
          </ac:spMkLst>
        </pc:spChg>
        <pc:spChg chg="add del mod">
          <ac:chgData name="Mai Lan Hoang" userId="ae6b4cce-4cf8-4ad2-8179-8322a39f14e3" providerId="ADAL" clId="{FA33A108-F5B0-4DD3-ABC7-3926DC4CB768}" dt="2022-11-15T23:54:18.811" v="3049" actId="478"/>
          <ac:spMkLst>
            <pc:docMk/>
            <pc:sldMk cId="1079926614" sldId="352"/>
            <ac:spMk id="17" creationId="{5928DCB9-57A6-4B7F-A2EF-64088DF8B99C}"/>
          </ac:spMkLst>
        </pc:spChg>
        <pc:spChg chg="add del mod">
          <ac:chgData name="Mai Lan Hoang" userId="ae6b4cce-4cf8-4ad2-8179-8322a39f14e3" providerId="ADAL" clId="{FA33A108-F5B0-4DD3-ABC7-3926DC4CB768}" dt="2022-11-15T23:53:54.738" v="3046" actId="478"/>
          <ac:spMkLst>
            <pc:docMk/>
            <pc:sldMk cId="1079926614" sldId="352"/>
            <ac:spMk id="18" creationId="{B002A273-78E0-43ED-B3EA-B3CAFB1121BF}"/>
          </ac:spMkLst>
        </pc:spChg>
        <pc:spChg chg="add del mod">
          <ac:chgData name="Mai Lan Hoang" userId="ae6b4cce-4cf8-4ad2-8179-8322a39f14e3" providerId="ADAL" clId="{FA33A108-F5B0-4DD3-ABC7-3926DC4CB768}" dt="2022-11-15T23:53:54.738" v="3046" actId="478"/>
          <ac:spMkLst>
            <pc:docMk/>
            <pc:sldMk cId="1079926614" sldId="352"/>
            <ac:spMk id="19" creationId="{D86557E3-1C32-487C-B2A4-7F39C7919AC4}"/>
          </ac:spMkLst>
        </pc:spChg>
        <pc:spChg chg="add del mod">
          <ac:chgData name="Mai Lan Hoang" userId="ae6b4cce-4cf8-4ad2-8179-8322a39f14e3" providerId="ADAL" clId="{FA33A108-F5B0-4DD3-ABC7-3926DC4CB768}" dt="2022-11-15T23:53:54.738" v="3046" actId="478"/>
          <ac:spMkLst>
            <pc:docMk/>
            <pc:sldMk cId="1079926614" sldId="352"/>
            <ac:spMk id="20" creationId="{0A9E5456-5378-4827-A561-FF475BE600DB}"/>
          </ac:spMkLst>
        </pc:spChg>
        <pc:spChg chg="add mod">
          <ac:chgData name="Mai Lan Hoang" userId="ae6b4cce-4cf8-4ad2-8179-8322a39f14e3" providerId="ADAL" clId="{FA33A108-F5B0-4DD3-ABC7-3926DC4CB768}" dt="2022-11-15T23:55:10.218" v="3099" actId="1076"/>
          <ac:spMkLst>
            <pc:docMk/>
            <pc:sldMk cId="1079926614" sldId="352"/>
            <ac:spMk id="22" creationId="{67A95BA1-C89C-4171-8F99-6C60CCC9CBAF}"/>
          </ac:spMkLst>
        </pc:spChg>
        <pc:spChg chg="add del mod">
          <ac:chgData name="Mai Lan Hoang" userId="ae6b4cce-4cf8-4ad2-8179-8322a39f14e3" providerId="ADAL" clId="{FA33A108-F5B0-4DD3-ABC7-3926DC4CB768}" dt="2022-11-15T23:49:56.868" v="2916" actId="478"/>
          <ac:spMkLst>
            <pc:docMk/>
            <pc:sldMk cId="1079926614" sldId="352"/>
            <ac:spMk id="23" creationId="{FFEE15E9-559A-4257-A413-D958ED4ECFCD}"/>
          </ac:spMkLst>
        </pc:spChg>
        <pc:spChg chg="add mod">
          <ac:chgData name="Mai Lan Hoang" userId="ae6b4cce-4cf8-4ad2-8179-8322a39f14e3" providerId="ADAL" clId="{FA33A108-F5B0-4DD3-ABC7-3926DC4CB768}" dt="2022-11-15T23:57:28.657" v="3147" actId="164"/>
          <ac:spMkLst>
            <pc:docMk/>
            <pc:sldMk cId="1079926614" sldId="352"/>
            <ac:spMk id="24" creationId="{D7024FE0-F715-4F70-B07E-DC734BFA074A}"/>
          </ac:spMkLst>
        </pc:spChg>
        <pc:spChg chg="add del mod">
          <ac:chgData name="Mai Lan Hoang" userId="ae6b4cce-4cf8-4ad2-8179-8322a39f14e3" providerId="ADAL" clId="{FA33A108-F5B0-4DD3-ABC7-3926DC4CB768}" dt="2022-11-15T23:53:54.738" v="3046" actId="478"/>
          <ac:spMkLst>
            <pc:docMk/>
            <pc:sldMk cId="1079926614" sldId="352"/>
            <ac:spMk id="26" creationId="{E7929CE1-5584-4A06-9ED2-EBBB4F7F3E13}"/>
          </ac:spMkLst>
        </pc:spChg>
        <pc:spChg chg="add del mod">
          <ac:chgData name="Mai Lan Hoang" userId="ae6b4cce-4cf8-4ad2-8179-8322a39f14e3" providerId="ADAL" clId="{FA33A108-F5B0-4DD3-ABC7-3926DC4CB768}" dt="2022-11-15T23:51:58.632" v="2955" actId="478"/>
          <ac:spMkLst>
            <pc:docMk/>
            <pc:sldMk cId="1079926614" sldId="352"/>
            <ac:spMk id="27" creationId="{2A999790-2F9E-472F-A15F-6B57AA56DB8A}"/>
          </ac:spMkLst>
        </pc:spChg>
        <pc:spChg chg="add del mod">
          <ac:chgData name="Mai Lan Hoang" userId="ae6b4cce-4cf8-4ad2-8179-8322a39f14e3" providerId="ADAL" clId="{FA33A108-F5B0-4DD3-ABC7-3926DC4CB768}" dt="2022-11-15T23:55:32.743" v="3108" actId="478"/>
          <ac:spMkLst>
            <pc:docMk/>
            <pc:sldMk cId="1079926614" sldId="352"/>
            <ac:spMk id="28" creationId="{FF620222-61E2-469E-888F-82CBCA74B318}"/>
          </ac:spMkLst>
        </pc:spChg>
        <pc:spChg chg="add mod">
          <ac:chgData name="Mai Lan Hoang" userId="ae6b4cce-4cf8-4ad2-8179-8322a39f14e3" providerId="ADAL" clId="{FA33A108-F5B0-4DD3-ABC7-3926DC4CB768}" dt="2022-11-15T23:56:08.649" v="3141" actId="465"/>
          <ac:spMkLst>
            <pc:docMk/>
            <pc:sldMk cId="1079926614" sldId="352"/>
            <ac:spMk id="29" creationId="{0AE9F129-6284-420B-A1F8-BBB4153697F4}"/>
          </ac:spMkLst>
        </pc:spChg>
        <pc:spChg chg="add mod">
          <ac:chgData name="Mai Lan Hoang" userId="ae6b4cce-4cf8-4ad2-8179-8322a39f14e3" providerId="ADAL" clId="{FA33A108-F5B0-4DD3-ABC7-3926DC4CB768}" dt="2022-11-16T00:08:13.031" v="3201" actId="5793"/>
          <ac:spMkLst>
            <pc:docMk/>
            <pc:sldMk cId="1079926614" sldId="352"/>
            <ac:spMk id="30" creationId="{091475A5-6B33-4505-81F4-AB3584C101C9}"/>
          </ac:spMkLst>
        </pc:spChg>
        <pc:spChg chg="add mod">
          <ac:chgData name="Mai Lan Hoang" userId="ae6b4cce-4cf8-4ad2-8179-8322a39f14e3" providerId="ADAL" clId="{FA33A108-F5B0-4DD3-ABC7-3926DC4CB768}" dt="2022-11-15T23:56:04.033" v="3138" actId="1076"/>
          <ac:spMkLst>
            <pc:docMk/>
            <pc:sldMk cId="1079926614" sldId="352"/>
            <ac:spMk id="31" creationId="{89232C0D-D75A-4A4F-977C-06DFFC99A17F}"/>
          </ac:spMkLst>
        </pc:spChg>
        <pc:spChg chg="add mod">
          <ac:chgData name="Mai Lan Hoang" userId="ae6b4cce-4cf8-4ad2-8179-8322a39f14e3" providerId="ADAL" clId="{FA33A108-F5B0-4DD3-ABC7-3926DC4CB768}" dt="2022-11-15T23:56:06.304" v="3140" actId="1076"/>
          <ac:spMkLst>
            <pc:docMk/>
            <pc:sldMk cId="1079926614" sldId="352"/>
            <ac:spMk id="32" creationId="{6A4D2CB6-67EA-4D63-81AA-6788BC847FF2}"/>
          </ac:spMkLst>
        </pc:spChg>
        <pc:spChg chg="add mod">
          <ac:chgData name="Mai Lan Hoang" userId="ae6b4cce-4cf8-4ad2-8179-8322a39f14e3" providerId="ADAL" clId="{FA33A108-F5B0-4DD3-ABC7-3926DC4CB768}" dt="2022-11-15T23:56:11.409" v="3142" actId="1076"/>
          <ac:spMkLst>
            <pc:docMk/>
            <pc:sldMk cId="1079926614" sldId="352"/>
            <ac:spMk id="33" creationId="{F7894435-035B-4B57-86A9-0A27B21932B9}"/>
          </ac:spMkLst>
        </pc:spChg>
        <pc:spChg chg="add mod">
          <ac:chgData name="Mai Lan Hoang" userId="ae6b4cce-4cf8-4ad2-8179-8322a39f14e3" providerId="ADAL" clId="{FA33A108-F5B0-4DD3-ABC7-3926DC4CB768}" dt="2022-11-16T00:08:24.829" v="3202" actId="1076"/>
          <ac:spMkLst>
            <pc:docMk/>
            <pc:sldMk cId="1079926614" sldId="352"/>
            <ac:spMk id="34" creationId="{794D7706-B741-40FB-9076-DB0764E96C52}"/>
          </ac:spMkLst>
        </pc:spChg>
        <pc:spChg chg="add mod">
          <ac:chgData name="Mai Lan Hoang" userId="ae6b4cce-4cf8-4ad2-8179-8322a39f14e3" providerId="ADAL" clId="{FA33A108-F5B0-4DD3-ABC7-3926DC4CB768}" dt="2022-11-15T23:57:12.293" v="3145" actId="571"/>
          <ac:spMkLst>
            <pc:docMk/>
            <pc:sldMk cId="1079926614" sldId="352"/>
            <ac:spMk id="35" creationId="{ABA0C8EE-535F-435F-AB8C-ECD7EE86BE2D}"/>
          </ac:spMkLst>
        </pc:spChg>
        <pc:grpChg chg="add mod">
          <ac:chgData name="Mai Lan Hoang" userId="ae6b4cce-4cf8-4ad2-8179-8322a39f14e3" providerId="ADAL" clId="{FA33A108-F5B0-4DD3-ABC7-3926DC4CB768}" dt="2022-11-15T23:55:07.982" v="3098" actId="1076"/>
          <ac:grpSpMkLst>
            <pc:docMk/>
            <pc:sldMk cId="1079926614" sldId="352"/>
            <ac:grpSpMk id="4" creationId="{247BC1B4-D725-440F-A462-A6F68E06DBA1}"/>
          </ac:grpSpMkLst>
        </pc:grpChg>
        <pc:grpChg chg="add mod">
          <ac:chgData name="Mai Lan Hoang" userId="ae6b4cce-4cf8-4ad2-8179-8322a39f14e3" providerId="ADAL" clId="{FA33A108-F5B0-4DD3-ABC7-3926DC4CB768}" dt="2022-11-15T23:57:31.509" v="3148" actId="1076"/>
          <ac:grpSpMkLst>
            <pc:docMk/>
            <pc:sldMk cId="1079926614" sldId="352"/>
            <ac:grpSpMk id="6" creationId="{E082744C-C06A-4718-B605-8997B74608B5}"/>
          </ac:grpSpMkLst>
        </pc:grpChg>
        <pc:graphicFrameChg chg="add del mod modGraphic">
          <ac:chgData name="Mai Lan Hoang" userId="ae6b4cce-4cf8-4ad2-8179-8322a39f14e3" providerId="ADAL" clId="{FA33A108-F5B0-4DD3-ABC7-3926DC4CB768}" dt="2022-11-15T01:29:58.619" v="67" actId="478"/>
          <ac:graphicFrameMkLst>
            <pc:docMk/>
            <pc:sldMk cId="1079926614" sldId="352"/>
            <ac:graphicFrameMk id="6" creationId="{5086BBFB-645E-4B5D-AB00-31724C01A0B1}"/>
          </ac:graphicFrameMkLst>
        </pc:graphicFrameChg>
        <pc:picChg chg="add mod">
          <ac:chgData name="Mai Lan Hoang" userId="ae6b4cce-4cf8-4ad2-8179-8322a39f14e3" providerId="ADAL" clId="{FA33A108-F5B0-4DD3-ABC7-3926DC4CB768}" dt="2022-11-15T23:57:28.657" v="3147" actId="164"/>
          <ac:picMkLst>
            <pc:docMk/>
            <pc:sldMk cId="1079926614" sldId="352"/>
            <ac:picMk id="25" creationId="{B9BE85CD-B0A9-4DD1-8864-C78190C2EE61}"/>
          </ac:picMkLst>
        </pc:picChg>
        <pc:picChg chg="add del mod">
          <ac:chgData name="Mai Lan Hoang" userId="ae6b4cce-4cf8-4ad2-8179-8322a39f14e3" providerId="ADAL" clId="{FA33A108-F5B0-4DD3-ABC7-3926DC4CB768}" dt="2022-11-16T00:11:12.783" v="3205" actId="478"/>
          <ac:picMkLst>
            <pc:docMk/>
            <pc:sldMk cId="1079926614" sldId="352"/>
            <ac:picMk id="36" creationId="{771AD417-FBA9-4CE4-A5CD-5C1EAFEB4C6D}"/>
          </ac:picMkLst>
        </pc:picChg>
        <pc:picChg chg="add mod">
          <ac:chgData name="Mai Lan Hoang" userId="ae6b4cce-4cf8-4ad2-8179-8322a39f14e3" providerId="ADAL" clId="{FA33A108-F5B0-4DD3-ABC7-3926DC4CB768}" dt="2022-11-16T00:11:22.715" v="3210" actId="1076"/>
          <ac:picMkLst>
            <pc:docMk/>
            <pc:sldMk cId="1079926614" sldId="352"/>
            <ac:picMk id="38" creationId="{E205A927-C3A8-46E2-A48F-117E62B6F6CE}"/>
          </ac:picMkLst>
        </pc:picChg>
        <pc:picChg chg="add mod">
          <ac:chgData name="Mai Lan Hoang" userId="ae6b4cce-4cf8-4ad2-8179-8322a39f14e3" providerId="ADAL" clId="{FA33A108-F5B0-4DD3-ABC7-3926DC4CB768}" dt="2022-11-15T23:55:07.982" v="3098" actId="1076"/>
          <ac:picMkLst>
            <pc:docMk/>
            <pc:sldMk cId="1079926614" sldId="352"/>
            <ac:picMk id="1026" creationId="{C9E63B23-189E-49B2-B9AF-238231AF1E58}"/>
          </ac:picMkLst>
        </pc:picChg>
        <pc:picChg chg="add del mod">
          <ac:chgData name="Mai Lan Hoang" userId="ae6b4cce-4cf8-4ad2-8179-8322a39f14e3" providerId="ADAL" clId="{FA33A108-F5B0-4DD3-ABC7-3926DC4CB768}" dt="2022-11-15T23:54:18.811" v="3049" actId="478"/>
          <ac:picMkLst>
            <pc:docMk/>
            <pc:sldMk cId="1079926614" sldId="352"/>
            <ac:picMk id="1028" creationId="{2A8616E8-5DE4-417A-A6B5-9D92D672CD1E}"/>
          </ac:picMkLst>
        </pc:picChg>
        <pc:picChg chg="add mod">
          <ac:chgData name="Mai Lan Hoang" userId="ae6b4cce-4cf8-4ad2-8179-8322a39f14e3" providerId="ADAL" clId="{FA33A108-F5B0-4DD3-ABC7-3926DC4CB768}" dt="2022-11-16T00:08:39.945" v="3204" actId="1076"/>
          <ac:picMkLst>
            <pc:docMk/>
            <pc:sldMk cId="1079926614" sldId="352"/>
            <ac:picMk id="2050" creationId="{13E866CE-966F-490E-9099-AF104A6E81B4}"/>
          </ac:picMkLst>
        </pc:picChg>
        <pc:picChg chg="add mod">
          <ac:chgData name="Mai Lan Hoang" userId="ae6b4cce-4cf8-4ad2-8179-8322a39f14e3" providerId="ADAL" clId="{FA33A108-F5B0-4DD3-ABC7-3926DC4CB768}" dt="2022-11-16T00:06:58.541" v="3171" actId="1076"/>
          <ac:picMkLst>
            <pc:docMk/>
            <pc:sldMk cId="1079926614" sldId="352"/>
            <ac:picMk id="2052" creationId="{1FCAD65B-ADE2-46A9-A66A-8B866A35A782}"/>
          </ac:picMkLst>
        </pc:picChg>
        <pc:cxnChg chg="add mod">
          <ac:chgData name="Mai Lan Hoang" userId="ae6b4cce-4cf8-4ad2-8179-8322a39f14e3" providerId="ADAL" clId="{FA33A108-F5B0-4DD3-ABC7-3926DC4CB768}" dt="2022-11-15T23:57:40.323" v="3151" actId="14100"/>
          <ac:cxnSpMkLst>
            <pc:docMk/>
            <pc:sldMk cId="1079926614" sldId="352"/>
            <ac:cxnSpMk id="7" creationId="{3983A647-143C-4D98-AB69-AB41EDDB0581}"/>
          </ac:cxnSpMkLst>
        </pc:cxnChg>
        <pc:cxnChg chg="add del mod">
          <ac:chgData name="Mai Lan Hoang" userId="ae6b4cce-4cf8-4ad2-8179-8322a39f14e3" providerId="ADAL" clId="{FA33A108-F5B0-4DD3-ABC7-3926DC4CB768}" dt="2022-11-15T23:54:19.467" v="3050" actId="478"/>
          <ac:cxnSpMkLst>
            <pc:docMk/>
            <pc:sldMk cId="1079926614" sldId="352"/>
            <ac:cxnSpMk id="21" creationId="{AD86BF04-67F4-410E-AAD3-4D0716BFADAA}"/>
          </ac:cxnSpMkLst>
        </pc:cxnChg>
      </pc:sldChg>
      <pc:sldChg chg="modSp mod">
        <pc:chgData name="Mai Lan Hoang" userId="ae6b4cce-4cf8-4ad2-8179-8322a39f14e3" providerId="ADAL" clId="{FA33A108-F5B0-4DD3-ABC7-3926DC4CB768}" dt="2022-11-16T00:15:48.579" v="3235" actId="14100"/>
        <pc:sldMkLst>
          <pc:docMk/>
          <pc:sldMk cId="2225180810" sldId="469"/>
        </pc:sldMkLst>
        <pc:spChg chg="mod">
          <ac:chgData name="Mai Lan Hoang" userId="ae6b4cce-4cf8-4ad2-8179-8322a39f14e3" providerId="ADAL" clId="{FA33A108-F5B0-4DD3-ABC7-3926DC4CB768}" dt="2022-11-16T00:15:48.579" v="3235" actId="14100"/>
          <ac:spMkLst>
            <pc:docMk/>
            <pc:sldMk cId="2225180810" sldId="469"/>
            <ac:spMk id="61" creationId="{CF9B6CF6-9DB9-AA31-F4C6-F2998DE5C986}"/>
          </ac:spMkLst>
        </pc:spChg>
      </pc:sldChg>
      <pc:sldChg chg="addSp delSp modSp mod delCm">
        <pc:chgData name="Mai Lan Hoang" userId="ae6b4cce-4cf8-4ad2-8179-8322a39f14e3" providerId="ADAL" clId="{FA33A108-F5B0-4DD3-ABC7-3926DC4CB768}" dt="2022-11-15T22:45:39.817" v="1894" actId="1076"/>
        <pc:sldMkLst>
          <pc:docMk/>
          <pc:sldMk cId="3405981924" sldId="472"/>
        </pc:sldMkLst>
        <pc:spChg chg="del">
          <ac:chgData name="Mai Lan Hoang" userId="ae6b4cce-4cf8-4ad2-8179-8322a39f14e3" providerId="ADAL" clId="{FA33A108-F5B0-4DD3-ABC7-3926DC4CB768}" dt="2022-11-15T19:24:09.918" v="1447" actId="478"/>
          <ac:spMkLst>
            <pc:docMk/>
            <pc:sldMk cId="3405981924" sldId="472"/>
            <ac:spMk id="2" creationId="{1CDDCAAF-6658-0F02-91B1-2889DDD8432F}"/>
          </ac:spMkLst>
        </pc:spChg>
        <pc:spChg chg="del">
          <ac:chgData name="Mai Lan Hoang" userId="ae6b4cce-4cf8-4ad2-8179-8322a39f14e3" providerId="ADAL" clId="{FA33A108-F5B0-4DD3-ABC7-3926DC4CB768}" dt="2022-11-15T19:24:09.918" v="1447" actId="478"/>
          <ac:spMkLst>
            <pc:docMk/>
            <pc:sldMk cId="3405981924" sldId="472"/>
            <ac:spMk id="3" creationId="{9998195F-17CF-3792-60DB-DB1DD2708A43}"/>
          </ac:spMkLst>
        </pc:spChg>
        <pc:spChg chg="mod">
          <ac:chgData name="Mai Lan Hoang" userId="ae6b4cce-4cf8-4ad2-8179-8322a39f14e3" providerId="ADAL" clId="{FA33A108-F5B0-4DD3-ABC7-3926DC4CB768}" dt="2022-11-15T19:24:49.138" v="1486" actId="20577"/>
          <ac:spMkLst>
            <pc:docMk/>
            <pc:sldMk cId="3405981924" sldId="472"/>
            <ac:spMk id="5" creationId="{56D5AFBE-7B92-3773-6412-AB110CD1007D}"/>
          </ac:spMkLst>
        </pc:spChg>
        <pc:spChg chg="del mod">
          <ac:chgData name="Mai Lan Hoang" userId="ae6b4cce-4cf8-4ad2-8179-8322a39f14e3" providerId="ADAL" clId="{FA33A108-F5B0-4DD3-ABC7-3926DC4CB768}" dt="2022-11-15T19:24:09.918" v="1447" actId="478"/>
          <ac:spMkLst>
            <pc:docMk/>
            <pc:sldMk cId="3405981924" sldId="472"/>
            <ac:spMk id="6" creationId="{7F206F45-96B1-4F5F-A8CD-5784EAE4380E}"/>
          </ac:spMkLst>
        </pc:spChg>
        <pc:spChg chg="add mod">
          <ac:chgData name="Mai Lan Hoang" userId="ae6b4cce-4cf8-4ad2-8179-8322a39f14e3" providerId="ADAL" clId="{FA33A108-F5B0-4DD3-ABC7-3926DC4CB768}" dt="2022-11-15T19:50:16.984" v="1631" actId="1076"/>
          <ac:spMkLst>
            <pc:docMk/>
            <pc:sldMk cId="3405981924" sldId="472"/>
            <ac:spMk id="9" creationId="{6FF0BDED-2F7B-4F6B-AA51-F647995A9A8D}"/>
          </ac:spMkLst>
        </pc:spChg>
        <pc:spChg chg="add mod">
          <ac:chgData name="Mai Lan Hoang" userId="ae6b4cce-4cf8-4ad2-8179-8322a39f14e3" providerId="ADAL" clId="{FA33A108-F5B0-4DD3-ABC7-3926DC4CB768}" dt="2022-11-15T19:51:24.785" v="1688" actId="1076"/>
          <ac:spMkLst>
            <pc:docMk/>
            <pc:sldMk cId="3405981924" sldId="472"/>
            <ac:spMk id="13" creationId="{BE7D6C72-962F-4DEE-B757-9429B4906A89}"/>
          </ac:spMkLst>
        </pc:spChg>
        <pc:spChg chg="add mod">
          <ac:chgData name="Mai Lan Hoang" userId="ae6b4cce-4cf8-4ad2-8179-8322a39f14e3" providerId="ADAL" clId="{FA33A108-F5B0-4DD3-ABC7-3926DC4CB768}" dt="2022-11-15T19:56:36.895" v="1729" actId="1076"/>
          <ac:spMkLst>
            <pc:docMk/>
            <pc:sldMk cId="3405981924" sldId="472"/>
            <ac:spMk id="15" creationId="{02AB7220-C6D0-4AFF-A284-6D93D30E4C04}"/>
          </ac:spMkLst>
        </pc:spChg>
        <pc:graphicFrameChg chg="add mod">
          <ac:chgData name="Mai Lan Hoang" userId="ae6b4cce-4cf8-4ad2-8179-8322a39f14e3" providerId="ADAL" clId="{FA33A108-F5B0-4DD3-ABC7-3926DC4CB768}" dt="2022-11-15T19:50:15.253" v="1630" actId="1076"/>
          <ac:graphicFrameMkLst>
            <pc:docMk/>
            <pc:sldMk cId="3405981924" sldId="472"/>
            <ac:graphicFrameMk id="8" creationId="{F56D1C05-A041-499F-AA03-3B7AEFB48E6E}"/>
          </ac:graphicFrameMkLst>
        </pc:graphicFrameChg>
        <pc:graphicFrameChg chg="add mod">
          <ac:chgData name="Mai Lan Hoang" userId="ae6b4cce-4cf8-4ad2-8179-8322a39f14e3" providerId="ADAL" clId="{FA33A108-F5B0-4DD3-ABC7-3926DC4CB768}" dt="2022-11-15T22:45:39.817" v="1894" actId="1076"/>
          <ac:graphicFrameMkLst>
            <pc:docMk/>
            <pc:sldMk cId="3405981924" sldId="472"/>
            <ac:graphicFrameMk id="12" creationId="{0E27269B-12A2-4E9D-8E48-515B1BD3FEA5}"/>
          </ac:graphicFrameMkLst>
        </pc:graphicFrameChg>
        <pc:graphicFrameChg chg="add mod">
          <ac:chgData name="Mai Lan Hoang" userId="ae6b4cce-4cf8-4ad2-8179-8322a39f14e3" providerId="ADAL" clId="{FA33A108-F5B0-4DD3-ABC7-3926DC4CB768}" dt="2022-11-15T22:45:39.817" v="1894" actId="1076"/>
          <ac:graphicFrameMkLst>
            <pc:docMk/>
            <pc:sldMk cId="3405981924" sldId="472"/>
            <ac:graphicFrameMk id="14" creationId="{8EA7E540-1450-4F27-A7C2-D51D9B3457EB}"/>
          </ac:graphicFrameMkLst>
        </pc:graphicFrameChg>
      </pc:sldChg>
      <pc:sldChg chg="delCm">
        <pc:chgData name="Mai Lan Hoang" userId="ae6b4cce-4cf8-4ad2-8179-8322a39f14e3" providerId="ADAL" clId="{FA33A108-F5B0-4DD3-ABC7-3926DC4CB768}" dt="2022-11-15T18:57:03.847" v="1405"/>
        <pc:sldMkLst>
          <pc:docMk/>
          <pc:sldMk cId="3332363662" sldId="473"/>
        </pc:sldMkLst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818069410" sldId="474"/>
        </pc:sldMkLst>
      </pc:sldChg>
      <pc:sldChg chg="addSp delSp modSp del mod">
        <pc:chgData name="Mai Lan Hoang" userId="ae6b4cce-4cf8-4ad2-8179-8322a39f14e3" providerId="ADAL" clId="{FA33A108-F5B0-4DD3-ABC7-3926DC4CB768}" dt="2022-11-15T23:21:55.713" v="2546" actId="47"/>
        <pc:sldMkLst>
          <pc:docMk/>
          <pc:sldMk cId="1454677184" sldId="475"/>
        </pc:sldMkLst>
        <pc:spChg chg="mod">
          <ac:chgData name="Mai Lan Hoang" userId="ae6b4cce-4cf8-4ad2-8179-8322a39f14e3" providerId="ADAL" clId="{FA33A108-F5B0-4DD3-ABC7-3926DC4CB768}" dt="2022-11-15T22:51:00.723" v="1987" actId="1076"/>
          <ac:spMkLst>
            <pc:docMk/>
            <pc:sldMk cId="1454677184" sldId="475"/>
            <ac:spMk id="3" creationId="{4D319A1F-5670-83EA-A7E2-413411C86E2A}"/>
          </ac:spMkLst>
        </pc:spChg>
        <pc:spChg chg="mod">
          <ac:chgData name="Mai Lan Hoang" userId="ae6b4cce-4cf8-4ad2-8179-8322a39f14e3" providerId="ADAL" clId="{FA33A108-F5B0-4DD3-ABC7-3926DC4CB768}" dt="2022-11-15T22:50:50.495" v="1985" actId="20577"/>
          <ac:spMkLst>
            <pc:docMk/>
            <pc:sldMk cId="1454677184" sldId="475"/>
            <ac:spMk id="12" creationId="{7E17D59D-208F-41DC-E324-77FF178069CF}"/>
          </ac:spMkLst>
        </pc:spChg>
        <pc:spChg chg="add del mod">
          <ac:chgData name="Mai Lan Hoang" userId="ae6b4cce-4cf8-4ad2-8179-8322a39f14e3" providerId="ADAL" clId="{FA33A108-F5B0-4DD3-ABC7-3926DC4CB768}" dt="2022-11-15T22:50:53.827" v="1986" actId="478"/>
          <ac:spMkLst>
            <pc:docMk/>
            <pc:sldMk cId="1454677184" sldId="475"/>
            <ac:spMk id="13" creationId="{33B3224D-280B-4F03-BFE0-11EDEEA47759}"/>
          </ac:spMkLst>
        </pc:spChg>
      </pc:sldChg>
      <pc:sldChg chg="modCm">
        <pc:chgData name="Mai Lan Hoang" userId="ae6b4cce-4cf8-4ad2-8179-8322a39f14e3" providerId="ADAL" clId="{FA33A108-F5B0-4DD3-ABC7-3926DC4CB768}" dt="2022-11-15T19:18:02.580" v="1406" actId="2056"/>
        <pc:sldMkLst>
          <pc:docMk/>
          <pc:sldMk cId="1858321953" sldId="481"/>
        </pc:sldMkLst>
      </pc:sldChg>
      <pc:sldChg chg="addSp modSp mod">
        <pc:chgData name="Mai Lan Hoang" userId="ae6b4cce-4cf8-4ad2-8179-8322a39f14e3" providerId="ADAL" clId="{FA33A108-F5B0-4DD3-ABC7-3926DC4CB768}" dt="2022-11-15T02:06:45.731" v="276" actId="20577"/>
        <pc:sldMkLst>
          <pc:docMk/>
          <pc:sldMk cId="2914349597" sldId="482"/>
        </pc:sldMkLst>
        <pc:spChg chg="add mod">
          <ac:chgData name="Mai Lan Hoang" userId="ae6b4cce-4cf8-4ad2-8179-8322a39f14e3" providerId="ADAL" clId="{FA33A108-F5B0-4DD3-ABC7-3926DC4CB768}" dt="2022-11-15T02:06:45.731" v="276" actId="20577"/>
          <ac:spMkLst>
            <pc:docMk/>
            <pc:sldMk cId="2914349597" sldId="482"/>
            <ac:spMk id="4" creationId="{BB87B43C-8156-4756-803C-8E46E7B9BB15}"/>
          </ac:spMkLst>
        </pc:spChg>
        <pc:spChg chg="mod">
          <ac:chgData name="Mai Lan Hoang" userId="ae6b4cce-4cf8-4ad2-8179-8322a39f14e3" providerId="ADAL" clId="{FA33A108-F5B0-4DD3-ABC7-3926DC4CB768}" dt="2022-11-15T01:57:13.005" v="258" actId="6549"/>
          <ac:spMkLst>
            <pc:docMk/>
            <pc:sldMk cId="2914349597" sldId="482"/>
            <ac:spMk id="28" creationId="{8690983A-5577-CEDA-A98C-811A4E0C2DB9}"/>
          </ac:spMkLst>
        </pc:spChg>
      </pc:sldChg>
      <pc:sldChg chg="addSp modSp mod modCm">
        <pc:chgData name="Mai Lan Hoang" userId="ae6b4cce-4cf8-4ad2-8179-8322a39f14e3" providerId="ADAL" clId="{FA33A108-F5B0-4DD3-ABC7-3926DC4CB768}" dt="2022-11-15T22:38:02.399" v="1890" actId="20577"/>
        <pc:sldMkLst>
          <pc:docMk/>
          <pc:sldMk cId="262508361" sldId="484"/>
        </pc:sldMkLst>
        <pc:spChg chg="add mod">
          <ac:chgData name="Mai Lan Hoang" userId="ae6b4cce-4cf8-4ad2-8179-8322a39f14e3" providerId="ADAL" clId="{FA33A108-F5B0-4DD3-ABC7-3926DC4CB768}" dt="2022-11-15T02:13:14.127" v="330" actId="20577"/>
          <ac:spMkLst>
            <pc:docMk/>
            <pc:sldMk cId="262508361" sldId="484"/>
            <ac:spMk id="15" creationId="{7A721C9F-457B-439A-B603-033A47B621DC}"/>
          </ac:spMkLst>
        </pc:spChg>
        <pc:spChg chg="mod">
          <ac:chgData name="Mai Lan Hoang" userId="ae6b4cce-4cf8-4ad2-8179-8322a39f14e3" providerId="ADAL" clId="{FA33A108-F5B0-4DD3-ABC7-3926DC4CB768}" dt="2022-11-15T22:38:02.399" v="1890" actId="20577"/>
          <ac:spMkLst>
            <pc:docMk/>
            <pc:sldMk cId="262508361" sldId="484"/>
            <ac:spMk id="19" creationId="{FA6B514A-42C9-7B51-F28A-5D793C5A2392}"/>
          </ac:spMkLst>
        </pc:spChg>
        <pc:spChg chg="add mod">
          <ac:chgData name="Mai Lan Hoang" userId="ae6b4cce-4cf8-4ad2-8179-8322a39f14e3" providerId="ADAL" clId="{FA33A108-F5B0-4DD3-ABC7-3926DC4CB768}" dt="2022-11-15T02:13:40.360" v="406" actId="20577"/>
          <ac:spMkLst>
            <pc:docMk/>
            <pc:sldMk cId="262508361" sldId="484"/>
            <ac:spMk id="20" creationId="{B37A99EC-5A1B-480E-940C-01E91CC28E71}"/>
          </ac:spMkLst>
        </pc:spChg>
      </pc:sldChg>
      <pc:sldChg chg="addSp delSp modSp mod">
        <pc:chgData name="Mai Lan Hoang" userId="ae6b4cce-4cf8-4ad2-8179-8322a39f14e3" providerId="ADAL" clId="{FA33A108-F5B0-4DD3-ABC7-3926DC4CB768}" dt="2022-11-15T23:04:48.365" v="2085" actId="1076"/>
        <pc:sldMkLst>
          <pc:docMk/>
          <pc:sldMk cId="3505750038" sldId="486"/>
        </pc:sldMkLst>
        <pc:spChg chg="add mod">
          <ac:chgData name="Mai Lan Hoang" userId="ae6b4cce-4cf8-4ad2-8179-8322a39f14e3" providerId="ADAL" clId="{FA33A108-F5B0-4DD3-ABC7-3926DC4CB768}" dt="2022-11-15T23:04:48.365" v="2085" actId="1076"/>
          <ac:spMkLst>
            <pc:docMk/>
            <pc:sldMk cId="3505750038" sldId="486"/>
            <ac:spMk id="3" creationId="{41570C8C-C28C-4041-8B85-442CA6F71343}"/>
          </ac:spMkLst>
        </pc:spChg>
        <pc:spChg chg="del">
          <ac:chgData name="Mai Lan Hoang" userId="ae6b4cce-4cf8-4ad2-8179-8322a39f14e3" providerId="ADAL" clId="{FA33A108-F5B0-4DD3-ABC7-3926DC4CB768}" dt="2022-11-15T23:04:44.312" v="2084" actId="478"/>
          <ac:spMkLst>
            <pc:docMk/>
            <pc:sldMk cId="3505750038" sldId="486"/>
            <ac:spMk id="4" creationId="{8954C3A1-5079-C9B5-D5D1-CA81B6CDEB8E}"/>
          </ac:spMkLst>
        </pc:spChg>
        <pc:spChg chg="add mod">
          <ac:chgData name="Mai Lan Hoang" userId="ae6b4cce-4cf8-4ad2-8179-8322a39f14e3" providerId="ADAL" clId="{FA33A108-F5B0-4DD3-ABC7-3926DC4CB768}" dt="2022-11-15T02:28:49.625" v="465" actId="20577"/>
          <ac:spMkLst>
            <pc:docMk/>
            <pc:sldMk cId="3505750038" sldId="486"/>
            <ac:spMk id="39" creationId="{B159B54E-269B-4A63-9F36-EFC0B3EA22F1}"/>
          </ac:spMkLst>
        </pc:spChg>
        <pc:spChg chg="add mod">
          <ac:chgData name="Mai Lan Hoang" userId="ae6b4cce-4cf8-4ad2-8179-8322a39f14e3" providerId="ADAL" clId="{FA33A108-F5B0-4DD3-ABC7-3926DC4CB768}" dt="2022-11-15T02:29:46.174" v="542" actId="14100"/>
          <ac:spMkLst>
            <pc:docMk/>
            <pc:sldMk cId="3505750038" sldId="486"/>
            <ac:spMk id="41" creationId="{20E1A5F9-A44A-4C5A-A3A4-5787134601EA}"/>
          </ac:spMkLst>
        </pc:spChg>
        <pc:spChg chg="add mod">
          <ac:chgData name="Mai Lan Hoang" userId="ae6b4cce-4cf8-4ad2-8179-8322a39f14e3" providerId="ADAL" clId="{FA33A108-F5B0-4DD3-ABC7-3926DC4CB768}" dt="2022-11-15T02:29:47.768" v="543" actId="14100"/>
          <ac:spMkLst>
            <pc:docMk/>
            <pc:sldMk cId="3505750038" sldId="486"/>
            <ac:spMk id="44" creationId="{943065D1-6D4B-434E-BDF5-F70E9D845E06}"/>
          </ac:spMkLst>
        </pc:spChg>
        <pc:spChg chg="mod">
          <ac:chgData name="Mai Lan Hoang" userId="ae6b4cce-4cf8-4ad2-8179-8322a39f14e3" providerId="ADAL" clId="{FA33A108-F5B0-4DD3-ABC7-3926DC4CB768}" dt="2022-11-15T22:58:07.100" v="2053" actId="20577"/>
          <ac:spMkLst>
            <pc:docMk/>
            <pc:sldMk cId="3505750038" sldId="486"/>
            <ac:spMk id="54" creationId="{0287AFB5-5C8B-59FA-4D17-8F40F28368E9}"/>
          </ac:spMkLst>
        </pc:spChg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69450260" sldId="487"/>
        </pc:sldMkLst>
      </pc:sldChg>
      <pc:sldChg chg="modSp mod">
        <pc:chgData name="Mai Lan Hoang" userId="ae6b4cce-4cf8-4ad2-8179-8322a39f14e3" providerId="ADAL" clId="{FA33A108-F5B0-4DD3-ABC7-3926DC4CB768}" dt="2022-11-15T23:50:24.011" v="2927" actId="1036"/>
        <pc:sldMkLst>
          <pc:docMk/>
          <pc:sldMk cId="2207739770" sldId="493"/>
        </pc:sldMkLst>
        <pc:graphicFrameChg chg="mod modGraphic">
          <ac:chgData name="Mai Lan Hoang" userId="ae6b4cce-4cf8-4ad2-8179-8322a39f14e3" providerId="ADAL" clId="{FA33A108-F5B0-4DD3-ABC7-3926DC4CB768}" dt="2022-11-15T23:44:09.567" v="2875" actId="20577"/>
          <ac:graphicFrameMkLst>
            <pc:docMk/>
            <pc:sldMk cId="2207739770" sldId="493"/>
            <ac:graphicFrameMk id="4" creationId="{94F31CF5-BD8D-7160-BBDE-49C8033FD939}"/>
          </ac:graphicFrameMkLst>
        </pc:graphicFrame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6" creationId="{898D35E4-4670-3B42-1133-85ADE230AB03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7" creationId="{C0B4C619-B711-A2D9-D86A-81F7AE14EC86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8" creationId="{5487274A-9489-4725-56DE-D75127E5F174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9" creationId="{482B5FBF-7A94-3448-9793-E1ABF9542A7F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11" creationId="{FCAF387A-5BA1-61E1-9CDA-DC69DE784F6F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22" creationId="{FA6FE10F-1FE5-BCA1-C96E-87E4F7017742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36" creationId="{9978EF90-B59F-DBEF-F3D5-BAB05564A044}"/>
          </ac:picMkLst>
        </pc:picChg>
        <pc:picChg chg="mod">
          <ac:chgData name="Mai Lan Hoang" userId="ae6b4cce-4cf8-4ad2-8179-8322a39f14e3" providerId="ADAL" clId="{FA33A108-F5B0-4DD3-ABC7-3926DC4CB768}" dt="2022-11-15T23:50:24.011" v="2927" actId="1036"/>
          <ac:picMkLst>
            <pc:docMk/>
            <pc:sldMk cId="2207739770" sldId="493"/>
            <ac:picMk id="40" creationId="{FCE9A250-CFD6-76BA-5D20-6A80DC9E6AC8}"/>
          </ac:picMkLst>
        </pc:picChg>
      </pc:sldChg>
      <pc:sldChg chg="del">
        <pc:chgData name="Mai Lan Hoang" userId="ae6b4cce-4cf8-4ad2-8179-8322a39f14e3" providerId="ADAL" clId="{FA33A108-F5B0-4DD3-ABC7-3926DC4CB768}" dt="2022-11-16T00:23:20.392" v="3458" actId="47"/>
        <pc:sldMkLst>
          <pc:docMk/>
          <pc:sldMk cId="2351389539" sldId="499"/>
        </pc:sldMkLst>
      </pc:sldChg>
      <pc:sldChg chg="addSp delSp modSp mod delCm modCm">
        <pc:chgData name="Mai Lan Hoang" userId="ae6b4cce-4cf8-4ad2-8179-8322a39f14e3" providerId="ADAL" clId="{FA33A108-F5B0-4DD3-ABC7-3926DC4CB768}" dt="2022-11-15T23:53:11.941" v="3045" actId="20577"/>
        <pc:sldMkLst>
          <pc:docMk/>
          <pc:sldMk cId="1289766398" sldId="500"/>
        </pc:sldMkLst>
        <pc:spChg chg="del">
          <ac:chgData name="Mai Lan Hoang" userId="ae6b4cce-4cf8-4ad2-8179-8322a39f14e3" providerId="ADAL" clId="{FA33A108-F5B0-4DD3-ABC7-3926DC4CB768}" dt="2022-11-15T22:51:10.576" v="1990" actId="478"/>
          <ac:spMkLst>
            <pc:docMk/>
            <pc:sldMk cId="1289766398" sldId="500"/>
            <ac:spMk id="2" creationId="{A68CBDBD-8FEF-8FFB-3EC0-47982C8981CD}"/>
          </ac:spMkLst>
        </pc:spChg>
        <pc:spChg chg="del">
          <ac:chgData name="Mai Lan Hoang" userId="ae6b4cce-4cf8-4ad2-8179-8322a39f14e3" providerId="ADAL" clId="{FA33A108-F5B0-4DD3-ABC7-3926DC4CB768}" dt="2022-11-15T22:51:09.715" v="1989" actId="478"/>
          <ac:spMkLst>
            <pc:docMk/>
            <pc:sldMk cId="1289766398" sldId="500"/>
            <ac:spMk id="3" creationId="{39F3A11B-1D08-7A24-11F2-1B1FDCA91201}"/>
          </ac:spMkLst>
        </pc:spChg>
        <pc:spChg chg="del">
          <ac:chgData name="Mai Lan Hoang" userId="ae6b4cce-4cf8-4ad2-8179-8322a39f14e3" providerId="ADAL" clId="{FA33A108-F5B0-4DD3-ABC7-3926DC4CB768}" dt="2022-11-15T22:51:13.664" v="1991" actId="478"/>
          <ac:spMkLst>
            <pc:docMk/>
            <pc:sldMk cId="1289766398" sldId="500"/>
            <ac:spMk id="5" creationId="{56D5AFBE-7B92-3773-6412-AB110CD1007D}"/>
          </ac:spMkLst>
        </pc:spChg>
        <pc:spChg chg="mod">
          <ac:chgData name="Mai Lan Hoang" userId="ae6b4cce-4cf8-4ad2-8179-8322a39f14e3" providerId="ADAL" clId="{FA33A108-F5B0-4DD3-ABC7-3926DC4CB768}" dt="2022-11-15T08:05:22.179" v="718" actId="1076"/>
          <ac:spMkLst>
            <pc:docMk/>
            <pc:sldMk cId="1289766398" sldId="500"/>
            <ac:spMk id="13" creationId="{8B09542B-943F-D7A0-F1AF-EA3FDC16BE14}"/>
          </ac:spMkLst>
        </pc:spChg>
        <pc:spChg chg="add del mod">
          <ac:chgData name="Mai Lan Hoang" userId="ae6b4cce-4cf8-4ad2-8179-8322a39f14e3" providerId="ADAL" clId="{FA33A108-F5B0-4DD3-ABC7-3926DC4CB768}" dt="2022-11-15T22:51:09.715" v="1989" actId="478"/>
          <ac:spMkLst>
            <pc:docMk/>
            <pc:sldMk cId="1289766398" sldId="500"/>
            <ac:spMk id="15" creationId="{8D17A440-639A-4781-8F5E-5EAFFA475E1F}"/>
          </ac:spMkLst>
        </pc:spChg>
        <pc:spChg chg="mod">
          <ac:chgData name="Mai Lan Hoang" userId="ae6b4cce-4cf8-4ad2-8179-8322a39f14e3" providerId="ADAL" clId="{FA33A108-F5B0-4DD3-ABC7-3926DC4CB768}" dt="2022-11-15T08:05:31.578" v="722" actId="20577"/>
          <ac:spMkLst>
            <pc:docMk/>
            <pc:sldMk cId="1289766398" sldId="500"/>
            <ac:spMk id="16" creationId="{88A845D2-AA5F-272E-E3B7-4BA8B66F18C6}"/>
          </ac:spMkLst>
        </pc:spChg>
        <pc:spChg chg="add mod">
          <ac:chgData name="Mai Lan Hoang" userId="ae6b4cce-4cf8-4ad2-8179-8322a39f14e3" providerId="ADAL" clId="{FA33A108-F5B0-4DD3-ABC7-3926DC4CB768}" dt="2022-11-15T23:25:26.888" v="2681" actId="14100"/>
          <ac:spMkLst>
            <pc:docMk/>
            <pc:sldMk cId="1289766398" sldId="500"/>
            <ac:spMk id="19" creationId="{812C0A84-91C9-40E1-88A5-D74160602C5D}"/>
          </ac:spMkLst>
        </pc:spChg>
        <pc:spChg chg="mod">
          <ac:chgData name="Mai Lan Hoang" userId="ae6b4cce-4cf8-4ad2-8179-8322a39f14e3" providerId="ADAL" clId="{FA33A108-F5B0-4DD3-ABC7-3926DC4CB768}" dt="2022-11-15T08:06:02.286" v="753" actId="20577"/>
          <ac:spMkLst>
            <pc:docMk/>
            <pc:sldMk cId="1289766398" sldId="500"/>
            <ac:spMk id="20" creationId="{5149C095-C1CD-D1FA-EB7C-DDBFB00C9DE9}"/>
          </ac:spMkLst>
        </pc:spChg>
        <pc:spChg chg="del">
          <ac:chgData name="Mai Lan Hoang" userId="ae6b4cce-4cf8-4ad2-8179-8322a39f14e3" providerId="ADAL" clId="{FA33A108-F5B0-4DD3-ABC7-3926DC4CB768}" dt="2022-11-15T22:51:09.715" v="1989" actId="478"/>
          <ac:spMkLst>
            <pc:docMk/>
            <pc:sldMk cId="1289766398" sldId="500"/>
            <ac:spMk id="25" creationId="{FF08CD0E-9126-9FFD-EACE-BD23ABC720C2}"/>
          </ac:spMkLst>
        </pc:spChg>
        <pc:spChg chg="add mod">
          <ac:chgData name="Mai Lan Hoang" userId="ae6b4cce-4cf8-4ad2-8179-8322a39f14e3" providerId="ADAL" clId="{FA33A108-F5B0-4DD3-ABC7-3926DC4CB768}" dt="2022-11-15T23:25:22.567" v="2680" actId="1076"/>
          <ac:spMkLst>
            <pc:docMk/>
            <pc:sldMk cId="1289766398" sldId="500"/>
            <ac:spMk id="28" creationId="{22B71E30-CDCA-409D-B56A-65D2A4A0FD2C}"/>
          </ac:spMkLst>
        </pc:spChg>
        <pc:spChg chg="del">
          <ac:chgData name="Mai Lan Hoang" userId="ae6b4cce-4cf8-4ad2-8179-8322a39f14e3" providerId="ADAL" clId="{FA33A108-F5B0-4DD3-ABC7-3926DC4CB768}" dt="2022-11-15T22:51:09.715" v="1989" actId="478"/>
          <ac:spMkLst>
            <pc:docMk/>
            <pc:sldMk cId="1289766398" sldId="500"/>
            <ac:spMk id="29" creationId="{F6D0943C-34EC-DC3B-3F51-CDC2360E88EE}"/>
          </ac:spMkLst>
        </pc:spChg>
        <pc:spChg chg="add mod">
          <ac:chgData name="Mai Lan Hoang" userId="ae6b4cce-4cf8-4ad2-8179-8322a39f14e3" providerId="ADAL" clId="{FA33A108-F5B0-4DD3-ABC7-3926DC4CB768}" dt="2022-11-15T23:25:22.567" v="2680" actId="1076"/>
          <ac:spMkLst>
            <pc:docMk/>
            <pc:sldMk cId="1289766398" sldId="500"/>
            <ac:spMk id="30" creationId="{8AAC6F9C-D135-4D18-8BC3-9983B8E9BD15}"/>
          </ac:spMkLst>
        </pc:spChg>
        <pc:spChg chg="add mod">
          <ac:chgData name="Mai Lan Hoang" userId="ae6b4cce-4cf8-4ad2-8179-8322a39f14e3" providerId="ADAL" clId="{FA33A108-F5B0-4DD3-ABC7-3926DC4CB768}" dt="2022-11-15T22:51:19.069" v="1992"/>
          <ac:spMkLst>
            <pc:docMk/>
            <pc:sldMk cId="1289766398" sldId="500"/>
            <ac:spMk id="31" creationId="{EEF34544-D6E7-4542-AEAB-E76C3EAF5B9A}"/>
          </ac:spMkLst>
        </pc:spChg>
        <pc:spChg chg="add mod">
          <ac:chgData name="Mai Lan Hoang" userId="ae6b4cce-4cf8-4ad2-8179-8322a39f14e3" providerId="ADAL" clId="{FA33A108-F5B0-4DD3-ABC7-3926DC4CB768}" dt="2022-11-15T23:40:05.201" v="2843" actId="113"/>
          <ac:spMkLst>
            <pc:docMk/>
            <pc:sldMk cId="1289766398" sldId="500"/>
            <ac:spMk id="32" creationId="{0D5B1F9A-4436-44E5-A676-51B66867DFB1}"/>
          </ac:spMkLst>
        </pc:spChg>
        <pc:spChg chg="add del">
          <ac:chgData name="Mai Lan Hoang" userId="ae6b4cce-4cf8-4ad2-8179-8322a39f14e3" providerId="ADAL" clId="{FA33A108-F5B0-4DD3-ABC7-3926DC4CB768}" dt="2022-11-15T22:56:40.167" v="2027" actId="22"/>
          <ac:spMkLst>
            <pc:docMk/>
            <pc:sldMk cId="1289766398" sldId="500"/>
            <ac:spMk id="34" creationId="{1E4423BB-5E87-4B17-9471-66A99A32FFDA}"/>
          </ac:spMkLst>
        </pc:spChg>
        <pc:spChg chg="add mod">
          <ac:chgData name="Mai Lan Hoang" userId="ae6b4cce-4cf8-4ad2-8179-8322a39f14e3" providerId="ADAL" clId="{FA33A108-F5B0-4DD3-ABC7-3926DC4CB768}" dt="2022-11-15T23:25:26.888" v="2681" actId="14100"/>
          <ac:spMkLst>
            <pc:docMk/>
            <pc:sldMk cId="1289766398" sldId="500"/>
            <ac:spMk id="36" creationId="{B1F0D7C6-BD29-48A8-A01E-1CB7009A9690}"/>
          </ac:spMkLst>
        </pc:spChg>
        <pc:spChg chg="add mod">
          <ac:chgData name="Mai Lan Hoang" userId="ae6b4cce-4cf8-4ad2-8179-8322a39f14e3" providerId="ADAL" clId="{FA33A108-F5B0-4DD3-ABC7-3926DC4CB768}" dt="2022-11-15T23:53:11.941" v="3045" actId="20577"/>
          <ac:spMkLst>
            <pc:docMk/>
            <pc:sldMk cId="1289766398" sldId="500"/>
            <ac:spMk id="37" creationId="{97FC9940-1525-4715-9314-61D04A7D0ABF}"/>
          </ac:spMkLst>
        </pc:spChg>
        <pc:spChg chg="add del">
          <ac:chgData name="Mai Lan Hoang" userId="ae6b4cce-4cf8-4ad2-8179-8322a39f14e3" providerId="ADAL" clId="{FA33A108-F5B0-4DD3-ABC7-3926DC4CB768}" dt="2022-11-15T23:19:09.922" v="2531" actId="478"/>
          <ac:spMkLst>
            <pc:docMk/>
            <pc:sldMk cId="1289766398" sldId="500"/>
            <ac:spMk id="43" creationId="{BCFAC51C-A1BA-41BA-A831-5380D64C008A}"/>
          </ac:spMkLst>
        </pc:spChg>
        <pc:spChg chg="add mod ord">
          <ac:chgData name="Mai Lan Hoang" userId="ae6b4cce-4cf8-4ad2-8179-8322a39f14e3" providerId="ADAL" clId="{FA33A108-F5B0-4DD3-ABC7-3926DC4CB768}" dt="2022-11-15T23:39:13.145" v="2815" actId="1076"/>
          <ac:spMkLst>
            <pc:docMk/>
            <pc:sldMk cId="1289766398" sldId="500"/>
            <ac:spMk id="44" creationId="{B8828DC0-6979-4348-81F5-3AFED04B37B8}"/>
          </ac:spMkLst>
        </pc:spChg>
        <pc:grpChg chg="del">
          <ac:chgData name="Mai Lan Hoang" userId="ae6b4cce-4cf8-4ad2-8179-8322a39f14e3" providerId="ADAL" clId="{FA33A108-F5B0-4DD3-ABC7-3926DC4CB768}" dt="2022-11-15T22:51:09.715" v="1989" actId="478"/>
          <ac:grpSpMkLst>
            <pc:docMk/>
            <pc:sldMk cId="1289766398" sldId="500"/>
            <ac:grpSpMk id="24" creationId="{4E06F431-6AD3-3571-0876-406933659AFD}"/>
          </ac:grpSpMkLst>
        </pc:grpChg>
        <pc:picChg chg="del">
          <ac:chgData name="Mai Lan Hoang" userId="ae6b4cce-4cf8-4ad2-8179-8322a39f14e3" providerId="ADAL" clId="{FA33A108-F5B0-4DD3-ABC7-3926DC4CB768}" dt="2022-11-15T22:51:09.715" v="1989" actId="478"/>
          <ac:picMkLst>
            <pc:docMk/>
            <pc:sldMk cId="1289766398" sldId="500"/>
            <ac:picMk id="4" creationId="{7B72182F-3779-FEC2-5216-A09B20F26296}"/>
          </ac:picMkLst>
        </pc:picChg>
        <pc:picChg chg="del">
          <ac:chgData name="Mai Lan Hoang" userId="ae6b4cce-4cf8-4ad2-8179-8322a39f14e3" providerId="ADAL" clId="{FA33A108-F5B0-4DD3-ABC7-3926DC4CB768}" dt="2022-11-15T22:51:09.715" v="1989" actId="478"/>
          <ac:picMkLst>
            <pc:docMk/>
            <pc:sldMk cId="1289766398" sldId="500"/>
            <ac:picMk id="26" creationId="{0EA12016-E108-FF7E-ED6E-5F81BF779688}"/>
          </ac:picMkLst>
        </pc:picChg>
        <pc:picChg chg="del">
          <ac:chgData name="Mai Lan Hoang" userId="ae6b4cce-4cf8-4ad2-8179-8322a39f14e3" providerId="ADAL" clId="{FA33A108-F5B0-4DD3-ABC7-3926DC4CB768}" dt="2022-11-15T22:51:09.715" v="1989" actId="478"/>
          <ac:picMkLst>
            <pc:docMk/>
            <pc:sldMk cId="1289766398" sldId="500"/>
            <ac:picMk id="27" creationId="{D25C9C40-14BC-513B-35CF-BDD235B1A09D}"/>
          </ac:picMkLst>
        </pc:picChg>
        <pc:picChg chg="add del mod">
          <ac:chgData name="Mai Lan Hoang" userId="ae6b4cce-4cf8-4ad2-8179-8322a39f14e3" providerId="ADAL" clId="{FA33A108-F5B0-4DD3-ABC7-3926DC4CB768}" dt="2022-11-15T22:51:45.024" v="1997" actId="478"/>
          <ac:picMkLst>
            <pc:docMk/>
            <pc:sldMk cId="1289766398" sldId="500"/>
            <ac:picMk id="33" creationId="{1B1A55F7-FE3A-4EA6-89FB-33F0167D58F2}"/>
          </ac:picMkLst>
        </pc:picChg>
        <pc:picChg chg="add del mod">
          <ac:chgData name="Mai Lan Hoang" userId="ae6b4cce-4cf8-4ad2-8179-8322a39f14e3" providerId="ADAL" clId="{FA33A108-F5B0-4DD3-ABC7-3926DC4CB768}" dt="2022-11-15T22:57:01.124" v="2036" actId="478"/>
          <ac:picMkLst>
            <pc:docMk/>
            <pc:sldMk cId="1289766398" sldId="500"/>
            <ac:picMk id="1026" creationId="{41008CC8-6D0A-47D1-A68A-718FC0589307}"/>
          </ac:picMkLst>
        </pc:picChg>
        <pc:picChg chg="add del mod">
          <ac:chgData name="Mai Lan Hoang" userId="ae6b4cce-4cf8-4ad2-8179-8322a39f14e3" providerId="ADAL" clId="{FA33A108-F5B0-4DD3-ABC7-3926DC4CB768}" dt="2022-11-15T22:57:31.805" v="2046" actId="478"/>
          <ac:picMkLst>
            <pc:docMk/>
            <pc:sldMk cId="1289766398" sldId="500"/>
            <ac:picMk id="1028" creationId="{251A09F7-2584-4DD4-AAF7-580A09819791}"/>
          </ac:picMkLst>
        </pc:picChg>
        <pc:picChg chg="add mod">
          <ac:chgData name="Mai Lan Hoang" userId="ae6b4cce-4cf8-4ad2-8179-8322a39f14e3" providerId="ADAL" clId="{FA33A108-F5B0-4DD3-ABC7-3926DC4CB768}" dt="2022-11-15T23:25:22.567" v="2680" actId="1076"/>
          <ac:picMkLst>
            <pc:docMk/>
            <pc:sldMk cId="1289766398" sldId="500"/>
            <ac:picMk id="1030" creationId="{D07CC474-84AE-4EEF-8056-5AB804D58171}"/>
          </ac:picMkLst>
        </pc:picChg>
        <pc:cxnChg chg="add del">
          <ac:chgData name="Mai Lan Hoang" userId="ae6b4cce-4cf8-4ad2-8179-8322a39f14e3" providerId="ADAL" clId="{FA33A108-F5B0-4DD3-ABC7-3926DC4CB768}" dt="2022-11-15T23:05:37.676" v="2089" actId="478"/>
          <ac:cxnSpMkLst>
            <pc:docMk/>
            <pc:sldMk cId="1289766398" sldId="500"/>
            <ac:cxnSpMk id="23" creationId="{770C55C6-BE46-461F-A907-60040530EB2C}"/>
          </ac:cxnSpMkLst>
        </pc:cxnChg>
        <pc:cxnChg chg="add mod">
          <ac:chgData name="Mai Lan Hoang" userId="ae6b4cce-4cf8-4ad2-8179-8322a39f14e3" providerId="ADAL" clId="{FA33A108-F5B0-4DD3-ABC7-3926DC4CB768}" dt="2022-11-15T23:25:31.953" v="2682" actId="14100"/>
          <ac:cxnSpMkLst>
            <pc:docMk/>
            <pc:sldMk cId="1289766398" sldId="500"/>
            <ac:cxnSpMk id="38" creationId="{DCEE9EBC-957A-4809-944B-BBB7F84FA9AD}"/>
          </ac:cxnSpMkLst>
        </pc:cxnChg>
        <pc:cxnChg chg="add del mod">
          <ac:chgData name="Mai Lan Hoang" userId="ae6b4cce-4cf8-4ad2-8179-8322a39f14e3" providerId="ADAL" clId="{FA33A108-F5B0-4DD3-ABC7-3926DC4CB768}" dt="2022-11-15T23:06:17.344" v="2103" actId="478"/>
          <ac:cxnSpMkLst>
            <pc:docMk/>
            <pc:sldMk cId="1289766398" sldId="500"/>
            <ac:cxnSpMk id="42" creationId="{6E63372D-DAA1-471B-9FB6-801D62E6D9E0}"/>
          </ac:cxnSpMkLst>
        </pc:cxnChg>
        <pc:cxnChg chg="add mod">
          <ac:chgData name="Mai Lan Hoang" userId="ae6b4cce-4cf8-4ad2-8179-8322a39f14e3" providerId="ADAL" clId="{FA33A108-F5B0-4DD3-ABC7-3926DC4CB768}" dt="2022-11-15T23:38:58.917" v="2814" actId="1582"/>
          <ac:cxnSpMkLst>
            <pc:docMk/>
            <pc:sldMk cId="1289766398" sldId="500"/>
            <ac:cxnSpMk id="47" creationId="{59A6FAC1-D3DE-45B0-B062-972185BC3FFF}"/>
          </ac:cxnSpMkLst>
        </pc:cxnChg>
      </pc:sldChg>
      <pc:sldChg chg="modSp add del mod delCm">
        <pc:chgData name="Mai Lan Hoang" userId="ae6b4cce-4cf8-4ad2-8179-8322a39f14e3" providerId="ADAL" clId="{FA33A108-F5B0-4DD3-ABC7-3926DC4CB768}" dt="2022-11-16T00:24:55.038" v="3503" actId="20577"/>
        <pc:sldMkLst>
          <pc:docMk/>
          <pc:sldMk cId="490351366" sldId="501"/>
        </pc:sldMkLst>
        <pc:spChg chg="mod">
          <ac:chgData name="Mai Lan Hoang" userId="ae6b4cce-4cf8-4ad2-8179-8322a39f14e3" providerId="ADAL" clId="{FA33A108-F5B0-4DD3-ABC7-3926DC4CB768}" dt="2022-11-16T00:24:55.038" v="3503" actId="20577"/>
          <ac:spMkLst>
            <pc:docMk/>
            <pc:sldMk cId="490351366" sldId="501"/>
            <ac:spMk id="31" creationId="{01294300-AB92-3E6C-D043-105460FD9EA6}"/>
          </ac:spMkLst>
        </pc:spChg>
      </pc:sldChg>
      <pc:sldChg chg="modSp add mod">
        <pc:chgData name="Mai Lan Hoang" userId="ae6b4cce-4cf8-4ad2-8179-8322a39f14e3" providerId="ADAL" clId="{FA33A108-F5B0-4DD3-ABC7-3926DC4CB768}" dt="2022-11-16T00:07:37.565" v="3174" actId="1076"/>
        <pc:sldMkLst>
          <pc:docMk/>
          <pc:sldMk cId="2202599208" sldId="502"/>
        </pc:sldMkLst>
        <pc:spChg chg="mod">
          <ac:chgData name="Mai Lan Hoang" userId="ae6b4cce-4cf8-4ad2-8179-8322a39f14e3" providerId="ADAL" clId="{FA33A108-F5B0-4DD3-ABC7-3926DC4CB768}" dt="2022-11-16T00:07:37.565" v="3174" actId="1076"/>
          <ac:spMkLst>
            <pc:docMk/>
            <pc:sldMk cId="2202599208" sldId="502"/>
            <ac:spMk id="4" creationId="{07DFFCB8-5BE7-3611-6093-3F1EEB057F0F}"/>
          </ac:spMkLst>
        </pc:spChg>
      </pc:sldChg>
      <pc:sldChg chg="addSp delSp modSp add mod delCm modCm">
        <pc:chgData name="Mai Lan Hoang" userId="ae6b4cce-4cf8-4ad2-8179-8322a39f14e3" providerId="ADAL" clId="{FA33A108-F5B0-4DD3-ABC7-3926DC4CB768}" dt="2022-11-16T00:26:29.502" v="3628" actId="1035"/>
        <pc:sldMkLst>
          <pc:docMk/>
          <pc:sldMk cId="1407628552" sldId="503"/>
        </pc:sldMkLst>
        <pc:spChg chg="add 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2" creationId="{9159B66B-98AB-4570-94E6-C9152CCF494F}"/>
          </ac:spMkLst>
        </pc:spChg>
        <pc:spChg chg="mod">
          <ac:chgData name="Mai Lan Hoang" userId="ae6b4cce-4cf8-4ad2-8179-8322a39f14e3" providerId="ADAL" clId="{FA33A108-F5B0-4DD3-ABC7-3926DC4CB768}" dt="2022-11-15T19:58:52.018" v="1734" actId="20577"/>
          <ac:spMkLst>
            <pc:docMk/>
            <pc:sldMk cId="1407628552" sldId="503"/>
            <ac:spMk id="5" creationId="{56D5AFBE-7B92-3773-6412-AB110CD1007D}"/>
          </ac:spMkLst>
        </pc:spChg>
        <pc:spChg chg="del">
          <ac:chgData name="Mai Lan Hoang" userId="ae6b4cce-4cf8-4ad2-8179-8322a39f14e3" providerId="ADAL" clId="{FA33A108-F5B0-4DD3-ABC7-3926DC4CB768}" dt="2022-11-15T19:58:54.797" v="1735" actId="478"/>
          <ac:spMkLst>
            <pc:docMk/>
            <pc:sldMk cId="1407628552" sldId="503"/>
            <ac:spMk id="9" creationId="{6FF0BDED-2F7B-4F6B-AA51-F647995A9A8D}"/>
          </ac:spMkLst>
        </pc:spChg>
        <pc:spChg chg="del">
          <ac:chgData name="Mai Lan Hoang" userId="ae6b4cce-4cf8-4ad2-8179-8322a39f14e3" providerId="ADAL" clId="{FA33A108-F5B0-4DD3-ABC7-3926DC4CB768}" dt="2022-11-15T19:58:54.797" v="1735" actId="478"/>
          <ac:spMkLst>
            <pc:docMk/>
            <pc:sldMk cId="1407628552" sldId="503"/>
            <ac:spMk id="13" creationId="{BE7D6C72-962F-4DEE-B757-9429B4906A89}"/>
          </ac:spMkLst>
        </pc:spChg>
        <pc:spChg chg="del">
          <ac:chgData name="Mai Lan Hoang" userId="ae6b4cce-4cf8-4ad2-8179-8322a39f14e3" providerId="ADAL" clId="{FA33A108-F5B0-4DD3-ABC7-3926DC4CB768}" dt="2022-11-15T19:58:54.797" v="1735" actId="478"/>
          <ac:spMkLst>
            <pc:docMk/>
            <pc:sldMk cId="1407628552" sldId="503"/>
            <ac:spMk id="15" creationId="{02AB7220-C6D0-4AFF-A284-6D93D30E4C04}"/>
          </ac:spMkLst>
        </pc:spChg>
        <pc:spChg chg="add 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17" creationId="{2B61360C-76FE-4E0B-80C1-6E9506F6BE06}"/>
          </ac:spMkLst>
        </pc:spChg>
        <pc:spChg chg="add 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18" creationId="{FA86752E-977C-45B4-90CD-91956E25BEB1}"/>
          </ac:spMkLst>
        </pc:spChg>
        <pc:spChg chg="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22" creationId="{0EB73C27-5CED-CBE2-2F02-A6A77FC25E55}"/>
          </ac:spMkLst>
        </pc:spChg>
        <pc:spChg chg="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23" creationId="{CBB3628D-19B9-2A2E-88DB-B43F5F91F35C}"/>
          </ac:spMkLst>
        </pc:spChg>
        <pc:spChg chg="mod">
          <ac:chgData name="Mai Lan Hoang" userId="ae6b4cce-4cf8-4ad2-8179-8322a39f14e3" providerId="ADAL" clId="{FA33A108-F5B0-4DD3-ABC7-3926DC4CB768}" dt="2022-11-16T00:26:29.502" v="3628" actId="1035"/>
          <ac:spMkLst>
            <pc:docMk/>
            <pc:sldMk cId="1407628552" sldId="503"/>
            <ac:spMk id="24" creationId="{CA9840D5-8AEA-550B-0AE2-BFC2E1E1B764}"/>
          </ac:spMkLst>
        </pc:spChg>
        <pc:graphicFrameChg chg="del">
          <ac:chgData name="Mai Lan Hoang" userId="ae6b4cce-4cf8-4ad2-8179-8322a39f14e3" providerId="ADAL" clId="{FA33A108-F5B0-4DD3-ABC7-3926DC4CB768}" dt="2022-11-15T19:58:54.797" v="1735" actId="478"/>
          <ac:graphicFrameMkLst>
            <pc:docMk/>
            <pc:sldMk cId="1407628552" sldId="503"/>
            <ac:graphicFrameMk id="8" creationId="{F56D1C05-A041-499F-AA03-3B7AEFB48E6E}"/>
          </ac:graphicFrameMkLst>
        </pc:graphicFrameChg>
        <pc:graphicFrameChg chg="del">
          <ac:chgData name="Mai Lan Hoang" userId="ae6b4cce-4cf8-4ad2-8179-8322a39f14e3" providerId="ADAL" clId="{FA33A108-F5B0-4DD3-ABC7-3926DC4CB768}" dt="2022-11-15T19:58:54.797" v="1735" actId="478"/>
          <ac:graphicFrameMkLst>
            <pc:docMk/>
            <pc:sldMk cId="1407628552" sldId="503"/>
            <ac:graphicFrameMk id="12" creationId="{0E27269B-12A2-4E9D-8E48-515B1BD3FEA5}"/>
          </ac:graphicFrameMkLst>
        </pc:graphicFrameChg>
        <pc:graphicFrameChg chg="del">
          <ac:chgData name="Mai Lan Hoang" userId="ae6b4cce-4cf8-4ad2-8179-8322a39f14e3" providerId="ADAL" clId="{FA33A108-F5B0-4DD3-ABC7-3926DC4CB768}" dt="2022-11-15T19:58:54.797" v="1735" actId="478"/>
          <ac:graphicFrameMkLst>
            <pc:docMk/>
            <pc:sldMk cId="1407628552" sldId="503"/>
            <ac:graphicFrameMk id="14" creationId="{8EA7E540-1450-4F27-A7C2-D51D9B3457EB}"/>
          </ac:graphicFrameMkLst>
        </pc:graphicFrameChg>
        <pc:picChg chg="add mod">
          <ac:chgData name="Mai Lan Hoang" userId="ae6b4cce-4cf8-4ad2-8179-8322a39f14e3" providerId="ADAL" clId="{FA33A108-F5B0-4DD3-ABC7-3926DC4CB768}" dt="2022-11-16T00:26:29.502" v="3628" actId="1035"/>
          <ac:picMkLst>
            <pc:docMk/>
            <pc:sldMk cId="1407628552" sldId="503"/>
            <ac:picMk id="10" creationId="{38E527D2-1F1D-4C75-97EB-F36A1A8594CE}"/>
          </ac:picMkLst>
        </pc:picChg>
        <pc:picChg chg="add mod">
          <ac:chgData name="Mai Lan Hoang" userId="ae6b4cce-4cf8-4ad2-8179-8322a39f14e3" providerId="ADAL" clId="{FA33A108-F5B0-4DD3-ABC7-3926DC4CB768}" dt="2022-11-16T00:26:29.502" v="3628" actId="1035"/>
          <ac:picMkLst>
            <pc:docMk/>
            <pc:sldMk cId="1407628552" sldId="503"/>
            <ac:picMk id="11" creationId="{AD606F66-119C-4B20-95B7-727625BB2BFB}"/>
          </ac:picMkLst>
        </pc:picChg>
        <pc:picChg chg="add mod">
          <ac:chgData name="Mai Lan Hoang" userId="ae6b4cce-4cf8-4ad2-8179-8322a39f14e3" providerId="ADAL" clId="{FA33A108-F5B0-4DD3-ABC7-3926DC4CB768}" dt="2022-11-16T00:26:29.502" v="3628" actId="1035"/>
          <ac:picMkLst>
            <pc:docMk/>
            <pc:sldMk cId="1407628552" sldId="503"/>
            <ac:picMk id="16" creationId="{00AD2E18-30E0-4B51-9A6F-5BD98EB97E61}"/>
          </ac:picMkLst>
        </pc:picChg>
        <pc:cxnChg chg="mod">
          <ac:chgData name="Mai Lan Hoang" userId="ae6b4cce-4cf8-4ad2-8179-8322a39f14e3" providerId="ADAL" clId="{FA33A108-F5B0-4DD3-ABC7-3926DC4CB768}" dt="2022-11-16T00:26:29.502" v="3628" actId="1035"/>
          <ac:cxnSpMkLst>
            <pc:docMk/>
            <pc:sldMk cId="1407628552" sldId="503"/>
            <ac:cxnSpMk id="8" creationId="{FDA8EF54-E998-FC80-EC86-6EAAAC529831}"/>
          </ac:cxnSpMkLst>
        </pc:cxnChg>
        <pc:cxnChg chg="mod">
          <ac:chgData name="Mai Lan Hoang" userId="ae6b4cce-4cf8-4ad2-8179-8322a39f14e3" providerId="ADAL" clId="{FA33A108-F5B0-4DD3-ABC7-3926DC4CB768}" dt="2022-11-16T00:26:29.502" v="3628" actId="1035"/>
          <ac:cxnSpMkLst>
            <pc:docMk/>
            <pc:sldMk cId="1407628552" sldId="503"/>
            <ac:cxnSpMk id="9" creationId="{BE6C89D6-0065-4944-99EE-643019390AF6}"/>
          </ac:cxnSpMkLst>
        </pc:cxnChg>
      </pc:sldChg>
      <pc:sldChg chg="addSp delSp modSp add mod">
        <pc:chgData name="Mai Lan Hoang" userId="ae6b4cce-4cf8-4ad2-8179-8322a39f14e3" providerId="ADAL" clId="{FA33A108-F5B0-4DD3-ABC7-3926DC4CB768}" dt="2022-11-15T22:48:16.534" v="1966" actId="571"/>
        <pc:sldMkLst>
          <pc:docMk/>
          <pc:sldMk cId="3651413452" sldId="505"/>
        </pc:sldMkLst>
        <pc:spChg chg="mod">
          <ac:chgData name="Mai Lan Hoang" userId="ae6b4cce-4cf8-4ad2-8179-8322a39f14e3" providerId="ADAL" clId="{FA33A108-F5B0-4DD3-ABC7-3926DC4CB768}" dt="2022-11-15T22:46:29.802" v="1930" actId="1076"/>
          <ac:spMkLst>
            <pc:docMk/>
            <pc:sldMk cId="3651413452" sldId="505"/>
            <ac:spMk id="9" creationId="{6FF0BDED-2F7B-4F6B-AA51-F647995A9A8D}"/>
          </ac:spMkLst>
        </pc:spChg>
        <pc:spChg chg="mod">
          <ac:chgData name="Mai Lan Hoang" userId="ae6b4cce-4cf8-4ad2-8179-8322a39f14e3" providerId="ADAL" clId="{FA33A108-F5B0-4DD3-ABC7-3926DC4CB768}" dt="2022-11-15T22:46:42.790" v="1958" actId="20577"/>
          <ac:spMkLst>
            <pc:docMk/>
            <pc:sldMk cId="3651413452" sldId="505"/>
            <ac:spMk id="13" creationId="{BE7D6C72-962F-4DEE-B757-9429B4906A89}"/>
          </ac:spMkLst>
        </pc:spChg>
        <pc:spChg chg="del">
          <ac:chgData name="Mai Lan Hoang" userId="ae6b4cce-4cf8-4ad2-8179-8322a39f14e3" providerId="ADAL" clId="{FA33A108-F5B0-4DD3-ABC7-3926DC4CB768}" dt="2022-11-15T22:45:59.492" v="1901" actId="478"/>
          <ac:spMkLst>
            <pc:docMk/>
            <pc:sldMk cId="3651413452" sldId="505"/>
            <ac:spMk id="15" creationId="{02AB7220-C6D0-4AFF-A284-6D93D30E4C04}"/>
          </ac:spMkLst>
        </pc:spChg>
        <pc:graphicFrameChg chg="del">
          <ac:chgData name="Mai Lan Hoang" userId="ae6b4cce-4cf8-4ad2-8179-8322a39f14e3" providerId="ADAL" clId="{FA33A108-F5B0-4DD3-ABC7-3926DC4CB768}" dt="2022-11-15T22:45:51.648" v="1896" actId="478"/>
          <ac:graphicFrameMkLst>
            <pc:docMk/>
            <pc:sldMk cId="3651413452" sldId="505"/>
            <ac:graphicFrameMk id="8" creationId="{F56D1C05-A041-499F-AA03-3B7AEFB48E6E}"/>
          </ac:graphicFrameMkLst>
        </pc:graphicFrameChg>
        <pc:graphicFrameChg chg="del">
          <ac:chgData name="Mai Lan Hoang" userId="ae6b4cce-4cf8-4ad2-8179-8322a39f14e3" providerId="ADAL" clId="{FA33A108-F5B0-4DD3-ABC7-3926DC4CB768}" dt="2022-11-15T22:45:54.857" v="1898" actId="478"/>
          <ac:graphicFrameMkLst>
            <pc:docMk/>
            <pc:sldMk cId="3651413452" sldId="505"/>
            <ac:graphicFrameMk id="12" creationId="{0E27269B-12A2-4E9D-8E48-515B1BD3FEA5}"/>
          </ac:graphicFrameMkLst>
        </pc:graphicFrameChg>
        <pc:graphicFrameChg chg="del">
          <ac:chgData name="Mai Lan Hoang" userId="ae6b4cce-4cf8-4ad2-8179-8322a39f14e3" providerId="ADAL" clId="{FA33A108-F5B0-4DD3-ABC7-3926DC4CB768}" dt="2022-11-15T22:45:55.798" v="1899" actId="478"/>
          <ac:graphicFrameMkLst>
            <pc:docMk/>
            <pc:sldMk cId="3651413452" sldId="505"/>
            <ac:graphicFrameMk id="14" creationId="{8EA7E540-1450-4F27-A7C2-D51D9B3457EB}"/>
          </ac:graphicFrameMkLst>
        </pc:graphicFrameChg>
        <pc:graphicFrameChg chg="add mod">
          <ac:chgData name="Mai Lan Hoang" userId="ae6b4cce-4cf8-4ad2-8179-8322a39f14e3" providerId="ADAL" clId="{FA33A108-F5B0-4DD3-ABC7-3926DC4CB768}" dt="2022-11-15T22:48:12.785" v="1965" actId="14100"/>
          <ac:graphicFrameMkLst>
            <pc:docMk/>
            <pc:sldMk cId="3651413452" sldId="505"/>
            <ac:graphicFrameMk id="19" creationId="{01DDDF06-DE49-4C4B-8BA1-E3601E1D55E2}"/>
          </ac:graphicFrameMkLst>
        </pc:graphicFrameChg>
        <pc:graphicFrameChg chg="add mod">
          <ac:chgData name="Mai Lan Hoang" userId="ae6b4cce-4cf8-4ad2-8179-8322a39f14e3" providerId="ADAL" clId="{FA33A108-F5B0-4DD3-ABC7-3926DC4CB768}" dt="2022-11-15T22:48:16.534" v="1966" actId="571"/>
          <ac:graphicFrameMkLst>
            <pc:docMk/>
            <pc:sldMk cId="3651413452" sldId="505"/>
            <ac:graphicFrameMk id="20" creationId="{093F2906-74AF-46BC-9677-D99DC2A562AF}"/>
          </ac:graphicFrameMkLst>
        </pc:graphicFrameChg>
        <pc:picChg chg="mod">
          <ac:chgData name="Mai Lan Hoang" userId="ae6b4cce-4cf8-4ad2-8179-8322a39f14e3" providerId="ADAL" clId="{FA33A108-F5B0-4DD3-ABC7-3926DC4CB768}" dt="2022-11-15T22:46:32.564" v="1931" actId="1076"/>
          <ac:picMkLst>
            <pc:docMk/>
            <pc:sldMk cId="3651413452" sldId="505"/>
            <ac:picMk id="7" creationId="{14E725C8-7E7A-7934-4FA8-30465F21F0CD}"/>
          </ac:picMkLst>
        </pc:picChg>
        <pc:picChg chg="del">
          <ac:chgData name="Mai Lan Hoang" userId="ae6b4cce-4cf8-4ad2-8179-8322a39f14e3" providerId="ADAL" clId="{FA33A108-F5B0-4DD3-ABC7-3926DC4CB768}" dt="2022-11-15T22:45:59.492" v="1901" actId="478"/>
          <ac:picMkLst>
            <pc:docMk/>
            <pc:sldMk cId="3651413452" sldId="505"/>
            <ac:picMk id="11" creationId="{2CDA3797-69BF-BC27-021D-6FC1408CB137}"/>
          </ac:picMkLst>
        </pc:picChg>
        <pc:cxnChg chg="del">
          <ac:chgData name="Mai Lan Hoang" userId="ae6b4cce-4cf8-4ad2-8179-8322a39f14e3" providerId="ADAL" clId="{FA33A108-F5B0-4DD3-ABC7-3926DC4CB768}" dt="2022-11-15T22:45:52.500" v="1897" actId="478"/>
          <ac:cxnSpMkLst>
            <pc:docMk/>
            <pc:sldMk cId="3651413452" sldId="505"/>
            <ac:cxnSpMk id="3" creationId="{5E649B2A-B473-F6F6-2137-429256D8DCBF}"/>
          </ac:cxnSpMkLst>
        </pc:cxnChg>
        <pc:cxnChg chg="del">
          <ac:chgData name="Mai Lan Hoang" userId="ae6b4cce-4cf8-4ad2-8179-8322a39f14e3" providerId="ADAL" clId="{FA33A108-F5B0-4DD3-ABC7-3926DC4CB768}" dt="2022-11-15T22:45:56.655" v="1900" actId="478"/>
          <ac:cxnSpMkLst>
            <pc:docMk/>
            <pc:sldMk cId="3651413452" sldId="505"/>
            <ac:cxnSpMk id="4" creationId="{F760EDE0-9083-D27D-869F-6234B6EC7738}"/>
          </ac:cxnSpMkLst>
        </pc:cxnChg>
      </pc:sldChg>
      <pc:sldChg chg="delSp modSp add mod">
        <pc:chgData name="Mai Lan Hoang" userId="ae6b4cce-4cf8-4ad2-8179-8322a39f14e3" providerId="ADAL" clId="{FA33A108-F5B0-4DD3-ABC7-3926DC4CB768}" dt="2022-11-15T23:32:35.586" v="2793" actId="20577"/>
        <pc:sldMkLst>
          <pc:docMk/>
          <pc:sldMk cId="72491542" sldId="506"/>
        </pc:sldMkLst>
        <pc:spChg chg="del">
          <ac:chgData name="Mai Lan Hoang" userId="ae6b4cce-4cf8-4ad2-8179-8322a39f14e3" providerId="ADAL" clId="{FA33A108-F5B0-4DD3-ABC7-3926DC4CB768}" dt="2022-11-15T23:22:03.091" v="2548" actId="478"/>
          <ac:spMkLst>
            <pc:docMk/>
            <pc:sldMk cId="72491542" sldId="506"/>
            <ac:spMk id="2" creationId="{A68CBDBD-8FEF-8FFB-3EC0-47982C8981CD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3" creationId="{39F3A11B-1D08-7A24-11F2-1B1FDCA91201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6" creationId="{8EAE45CC-654A-8CF6-95D8-4E03B96C919F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7" creationId="{66BF5A3D-015D-182F-A69B-7EF284B3A028}"/>
          </ac:spMkLst>
        </pc:spChg>
        <pc:spChg chg="mod">
          <ac:chgData name="Mai Lan Hoang" userId="ae6b4cce-4cf8-4ad2-8179-8322a39f14e3" providerId="ADAL" clId="{FA33A108-F5B0-4DD3-ABC7-3926DC4CB768}" dt="2022-11-15T23:32:35.586" v="2793" actId="20577"/>
          <ac:spMkLst>
            <pc:docMk/>
            <pc:sldMk cId="72491542" sldId="506"/>
            <ac:spMk id="13" creationId="{8B09542B-943F-D7A0-F1AF-EA3FDC16BE14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14" creationId="{E7205DE6-4A85-3B29-25C8-26208D1A9E3A}"/>
          </ac:spMkLst>
        </pc:spChg>
        <pc:spChg chg="del">
          <ac:chgData name="Mai Lan Hoang" userId="ae6b4cce-4cf8-4ad2-8179-8322a39f14e3" providerId="ADAL" clId="{FA33A108-F5B0-4DD3-ABC7-3926DC4CB768}" dt="2022-11-15T23:22:01.121" v="2547" actId="478"/>
          <ac:spMkLst>
            <pc:docMk/>
            <pc:sldMk cId="72491542" sldId="506"/>
            <ac:spMk id="15" creationId="{8D17A440-639A-4781-8F5E-5EAFFA475E1F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16" creationId="{88A845D2-AA5F-272E-E3B7-4BA8B66F18C6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18" creationId="{325EE32D-5C8F-CD3A-324E-3821101DC4DC}"/>
          </ac:spMkLst>
        </pc:spChg>
        <pc:spChg chg="mod">
          <ac:chgData name="Mai Lan Hoang" userId="ae6b4cce-4cf8-4ad2-8179-8322a39f14e3" providerId="ADAL" clId="{FA33A108-F5B0-4DD3-ABC7-3926DC4CB768}" dt="2022-11-15T23:32:30.617" v="2789" actId="20577"/>
          <ac:spMkLst>
            <pc:docMk/>
            <pc:sldMk cId="72491542" sldId="506"/>
            <ac:spMk id="20" creationId="{5149C095-C1CD-D1FA-EB7C-DDBFB00C9DE9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22" creationId="{6E26EFE1-5EEB-B5FE-3DD3-E3DEE3F15C37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25" creationId="{FF08CD0E-9126-9FFD-EACE-BD23ABC720C2}"/>
          </ac:spMkLst>
        </pc:spChg>
        <pc:spChg chg="mod">
          <ac:chgData name="Mai Lan Hoang" userId="ae6b4cce-4cf8-4ad2-8179-8322a39f14e3" providerId="ADAL" clId="{FA33A108-F5B0-4DD3-ABC7-3926DC4CB768}" dt="2022-11-15T23:28:24.976" v="2761" actId="1035"/>
          <ac:spMkLst>
            <pc:docMk/>
            <pc:sldMk cId="72491542" sldId="506"/>
            <ac:spMk id="29" creationId="{F6D0943C-34EC-DC3B-3F51-CDC2360E88EE}"/>
          </ac:spMkLst>
        </pc:spChg>
        <pc:grpChg chg="mod">
          <ac:chgData name="Mai Lan Hoang" userId="ae6b4cce-4cf8-4ad2-8179-8322a39f14e3" providerId="ADAL" clId="{FA33A108-F5B0-4DD3-ABC7-3926DC4CB768}" dt="2022-11-15T23:28:24.976" v="2761" actId="1035"/>
          <ac:grpSpMkLst>
            <pc:docMk/>
            <pc:sldMk cId="72491542" sldId="506"/>
            <ac:grpSpMk id="8" creationId="{E48B9BA9-B74E-4BC3-7911-01DB6D7A3D3D}"/>
          </ac:grpSpMkLst>
        </pc:grpChg>
        <pc:grpChg chg="mod">
          <ac:chgData name="Mai Lan Hoang" userId="ae6b4cce-4cf8-4ad2-8179-8322a39f14e3" providerId="ADAL" clId="{FA33A108-F5B0-4DD3-ABC7-3926DC4CB768}" dt="2022-11-15T23:28:24.976" v="2761" actId="1035"/>
          <ac:grpSpMkLst>
            <pc:docMk/>
            <pc:sldMk cId="72491542" sldId="506"/>
            <ac:grpSpMk id="9" creationId="{F239DA31-21C3-23DE-465B-2BFFF7C0DA90}"/>
          </ac:grpSpMkLst>
        </pc:grpChg>
        <pc:grpChg chg="mod">
          <ac:chgData name="Mai Lan Hoang" userId="ae6b4cce-4cf8-4ad2-8179-8322a39f14e3" providerId="ADAL" clId="{FA33A108-F5B0-4DD3-ABC7-3926DC4CB768}" dt="2022-11-15T23:28:24.976" v="2761" actId="1035"/>
          <ac:grpSpMkLst>
            <pc:docMk/>
            <pc:sldMk cId="72491542" sldId="506"/>
            <ac:grpSpMk id="12" creationId="{BBD1036F-5795-1D5B-14F3-F67093D50F44}"/>
          </ac:grpSpMkLst>
        </pc:grpChg>
        <pc:grpChg chg="mod">
          <ac:chgData name="Mai Lan Hoang" userId="ae6b4cce-4cf8-4ad2-8179-8322a39f14e3" providerId="ADAL" clId="{FA33A108-F5B0-4DD3-ABC7-3926DC4CB768}" dt="2022-11-15T23:28:24.976" v="2761" actId="1035"/>
          <ac:grpSpMkLst>
            <pc:docMk/>
            <pc:sldMk cId="72491542" sldId="506"/>
            <ac:grpSpMk id="24" creationId="{4E06F431-6AD3-3571-0876-406933659AFD}"/>
          </ac:grpSpMkLst>
        </pc:grpChg>
        <pc:picChg chg="mod">
          <ac:chgData name="Mai Lan Hoang" userId="ae6b4cce-4cf8-4ad2-8179-8322a39f14e3" providerId="ADAL" clId="{FA33A108-F5B0-4DD3-ABC7-3926DC4CB768}" dt="2022-11-15T23:28:24.976" v="2761" actId="1035"/>
          <ac:picMkLst>
            <pc:docMk/>
            <pc:sldMk cId="72491542" sldId="506"/>
            <ac:picMk id="4" creationId="{7B72182F-3779-FEC2-5216-A09B20F26296}"/>
          </ac:picMkLst>
        </pc:picChg>
        <pc:picChg chg="mod">
          <ac:chgData name="Mai Lan Hoang" userId="ae6b4cce-4cf8-4ad2-8179-8322a39f14e3" providerId="ADAL" clId="{FA33A108-F5B0-4DD3-ABC7-3926DC4CB768}" dt="2022-11-15T23:28:24.976" v="2761" actId="1035"/>
          <ac:picMkLst>
            <pc:docMk/>
            <pc:sldMk cId="72491542" sldId="506"/>
            <ac:picMk id="26" creationId="{0EA12016-E108-FF7E-ED6E-5F81BF779688}"/>
          </ac:picMkLst>
        </pc:picChg>
        <pc:picChg chg="mod">
          <ac:chgData name="Mai Lan Hoang" userId="ae6b4cce-4cf8-4ad2-8179-8322a39f14e3" providerId="ADAL" clId="{FA33A108-F5B0-4DD3-ABC7-3926DC4CB768}" dt="2022-11-15T23:28:24.976" v="2761" actId="1035"/>
          <ac:picMkLst>
            <pc:docMk/>
            <pc:sldMk cId="72491542" sldId="506"/>
            <ac:picMk id="27" creationId="{D25C9C40-14BC-513B-35CF-BDD235B1A09D}"/>
          </ac:picMkLst>
        </pc:picChg>
        <pc:cxnChg chg="mod">
          <ac:chgData name="Mai Lan Hoang" userId="ae6b4cce-4cf8-4ad2-8179-8322a39f14e3" providerId="ADAL" clId="{FA33A108-F5B0-4DD3-ABC7-3926DC4CB768}" dt="2022-11-15T23:28:24.976" v="2761" actId="1035"/>
          <ac:cxnSpMkLst>
            <pc:docMk/>
            <pc:sldMk cId="72491542" sldId="506"/>
            <ac:cxnSpMk id="10" creationId="{2F5B555E-B7C9-1F72-EF4B-1BC71E776387}"/>
          </ac:cxnSpMkLst>
        </pc:cxnChg>
        <pc:cxnChg chg="mod">
          <ac:chgData name="Mai Lan Hoang" userId="ae6b4cce-4cf8-4ad2-8179-8322a39f14e3" providerId="ADAL" clId="{FA33A108-F5B0-4DD3-ABC7-3926DC4CB768}" dt="2022-11-15T23:28:24.976" v="2761" actId="1035"/>
          <ac:cxnSpMkLst>
            <pc:docMk/>
            <pc:sldMk cId="72491542" sldId="506"/>
            <ac:cxnSpMk id="11" creationId="{8B85DE6A-5F1C-4A58-58CA-E4E1A3275815}"/>
          </ac:cxnSpMkLst>
        </pc:cxnChg>
      </pc:sldChg>
      <pc:sldChg chg="addSp delSp modSp add mod">
        <pc:chgData name="Mai Lan Hoang" userId="ae6b4cce-4cf8-4ad2-8179-8322a39f14e3" providerId="ADAL" clId="{FA33A108-F5B0-4DD3-ABC7-3926DC4CB768}" dt="2022-11-15T22:54:25.082" v="2025" actId="1076"/>
        <pc:sldMkLst>
          <pc:docMk/>
          <pc:sldMk cId="1407538941" sldId="507"/>
        </pc:sldMkLst>
        <pc:spChg chg="mod">
          <ac:chgData name="Mai Lan Hoang" userId="ae6b4cce-4cf8-4ad2-8179-8322a39f14e3" providerId="ADAL" clId="{FA33A108-F5B0-4DD3-ABC7-3926DC4CB768}" dt="2022-11-15T22:53:12.614" v="2007" actId="20577"/>
          <ac:spMkLst>
            <pc:docMk/>
            <pc:sldMk cId="1407538941" sldId="507"/>
            <ac:spMk id="9" creationId="{6FF0BDED-2F7B-4F6B-AA51-F647995A9A8D}"/>
          </ac:spMkLst>
        </pc:spChg>
        <pc:spChg chg="mod">
          <ac:chgData name="Mai Lan Hoang" userId="ae6b4cce-4cf8-4ad2-8179-8322a39f14e3" providerId="ADAL" clId="{FA33A108-F5B0-4DD3-ABC7-3926DC4CB768}" dt="2022-11-15T22:53:15.592" v="2016" actId="20577"/>
          <ac:spMkLst>
            <pc:docMk/>
            <pc:sldMk cId="1407538941" sldId="507"/>
            <ac:spMk id="13" creationId="{BE7D6C72-962F-4DEE-B757-9429B4906A89}"/>
          </ac:spMkLst>
        </pc:spChg>
        <pc:graphicFrameChg chg="add mod">
          <ac:chgData name="Mai Lan Hoang" userId="ae6b4cce-4cf8-4ad2-8179-8322a39f14e3" providerId="ADAL" clId="{FA33A108-F5B0-4DD3-ABC7-3926DC4CB768}" dt="2022-11-15T22:53:31.165" v="2022" actId="571"/>
          <ac:graphicFrameMkLst>
            <pc:docMk/>
            <pc:sldMk cId="1407538941" sldId="507"/>
            <ac:graphicFrameMk id="10" creationId="{1B63D475-464A-4374-BE22-21436FF0DEC7}"/>
          </ac:graphicFrameMkLst>
        </pc:graphicFrameChg>
        <pc:graphicFrameChg chg="del">
          <ac:chgData name="Mai Lan Hoang" userId="ae6b4cce-4cf8-4ad2-8179-8322a39f14e3" providerId="ADAL" clId="{FA33A108-F5B0-4DD3-ABC7-3926DC4CB768}" dt="2022-11-15T22:53:27.459" v="2021" actId="478"/>
          <ac:graphicFrameMkLst>
            <pc:docMk/>
            <pc:sldMk cId="1407538941" sldId="507"/>
            <ac:graphicFrameMk id="20" creationId="{093F2906-74AF-46BC-9677-D99DC2A562AF}"/>
          </ac:graphicFrameMkLst>
        </pc:graphicFrameChg>
        <pc:picChg chg="del">
          <ac:chgData name="Mai Lan Hoang" userId="ae6b4cce-4cf8-4ad2-8179-8322a39f14e3" providerId="ADAL" clId="{FA33A108-F5B0-4DD3-ABC7-3926DC4CB768}" dt="2022-11-15T22:54:21.327" v="2023" actId="478"/>
          <ac:picMkLst>
            <pc:docMk/>
            <pc:sldMk cId="1407538941" sldId="507"/>
            <ac:picMk id="7" creationId="{14E725C8-7E7A-7934-4FA8-30465F21F0CD}"/>
          </ac:picMkLst>
        </pc:picChg>
        <pc:picChg chg="add mod">
          <ac:chgData name="Mai Lan Hoang" userId="ae6b4cce-4cf8-4ad2-8179-8322a39f14e3" providerId="ADAL" clId="{FA33A108-F5B0-4DD3-ABC7-3926DC4CB768}" dt="2022-11-15T22:54:25.082" v="2025" actId="1076"/>
          <ac:picMkLst>
            <pc:docMk/>
            <pc:sldMk cId="1407538941" sldId="507"/>
            <ac:picMk id="11" creationId="{57A4D52C-BB70-450C-B8D9-DAB5F8FF0E6B}"/>
          </ac:picMkLst>
        </pc:picChg>
      </pc:sldChg>
      <pc:sldChg chg="add del setBg">
        <pc:chgData name="Mai Lan Hoang" userId="ae6b4cce-4cf8-4ad2-8179-8322a39f14e3" providerId="ADAL" clId="{FA33A108-F5B0-4DD3-ABC7-3926DC4CB768}" dt="2022-11-16T00:21:37.557" v="3317"/>
        <pc:sldMkLst>
          <pc:docMk/>
          <pc:sldMk cId="2000907718" sldId="509"/>
        </pc:sldMkLst>
      </pc:sldChg>
    </pc:docChg>
  </pc:docChgLst>
  <pc:docChgLst>
    <pc:chgData name="Emily Ge" userId="6d468ae1-4668-42de-91d4-40fa1d72543d" providerId="ADAL" clId="{506CED8B-92E3-482D-81E4-7D6207AEEEAC}"/>
    <pc:docChg chg="undo custSel addSld delSld modSld sldOrd delMainMaster modSection">
      <pc:chgData name="Emily Ge" userId="6d468ae1-4668-42de-91d4-40fa1d72543d" providerId="ADAL" clId="{506CED8B-92E3-482D-81E4-7D6207AEEEAC}" dt="2022-11-15T23:33:07.086" v="956" actId="20577"/>
      <pc:docMkLst>
        <pc:docMk/>
      </pc:docMkLst>
      <pc:sldChg chg="addSp delSp modSp mod ord addCm">
        <pc:chgData name="Emily Ge" userId="6d468ae1-4668-42de-91d4-40fa1d72543d" providerId="ADAL" clId="{506CED8B-92E3-482D-81E4-7D6207AEEEAC}" dt="2022-11-15T04:47:51.518" v="108" actId="1076"/>
        <pc:sldMkLst>
          <pc:docMk/>
          <pc:sldMk cId="2490374393" sldId="290"/>
        </pc:sldMkLst>
        <pc:spChg chg="mod">
          <ac:chgData name="Emily Ge" userId="6d468ae1-4668-42de-91d4-40fa1d72543d" providerId="ADAL" clId="{506CED8B-92E3-482D-81E4-7D6207AEEEAC}" dt="2022-11-13T08:25:46.518" v="10"/>
          <ac:spMkLst>
            <pc:docMk/>
            <pc:sldMk cId="2490374393" sldId="290"/>
            <ac:spMk id="6" creationId="{845D0768-6129-1A5F-E53B-1A434508F56B}"/>
          </ac:spMkLst>
        </pc:spChg>
        <pc:spChg chg="mod">
          <ac:chgData name="Emily Ge" userId="6d468ae1-4668-42de-91d4-40fa1d72543d" providerId="ADAL" clId="{506CED8B-92E3-482D-81E4-7D6207AEEEAC}" dt="2022-11-15T04:47:51.518" v="108" actId="1076"/>
          <ac:spMkLst>
            <pc:docMk/>
            <pc:sldMk cId="2490374393" sldId="290"/>
            <ac:spMk id="7" creationId="{6A8C8F83-2B5F-CA60-CAFC-5EA977692D25}"/>
          </ac:spMkLst>
        </pc:spChg>
        <pc:spChg chg="mod">
          <ac:chgData name="Emily Ge" userId="6d468ae1-4668-42de-91d4-40fa1d72543d" providerId="ADAL" clId="{506CED8B-92E3-482D-81E4-7D6207AEEEAC}" dt="2022-11-13T08:25:46.518" v="10"/>
          <ac:spMkLst>
            <pc:docMk/>
            <pc:sldMk cId="2490374393" sldId="290"/>
            <ac:spMk id="10" creationId="{E294CA56-1CE4-7CE5-1B94-0C7E300FA71C}"/>
          </ac:spMkLst>
        </pc:spChg>
        <pc:spChg chg="mod">
          <ac:chgData name="Emily Ge" userId="6d468ae1-4668-42de-91d4-40fa1d72543d" providerId="ADAL" clId="{506CED8B-92E3-482D-81E4-7D6207AEEEAC}" dt="2022-11-13T08:26:01.488" v="15"/>
          <ac:spMkLst>
            <pc:docMk/>
            <pc:sldMk cId="2490374393" sldId="290"/>
            <ac:spMk id="14" creationId="{A3C3B973-A478-63CF-DF52-29A0DCCB3C5B}"/>
          </ac:spMkLst>
        </pc:spChg>
        <pc:spChg chg="mod">
          <ac:chgData name="Emily Ge" userId="6d468ae1-4668-42de-91d4-40fa1d72543d" providerId="ADAL" clId="{506CED8B-92E3-482D-81E4-7D6207AEEEAC}" dt="2022-11-13T08:26:01.488" v="15"/>
          <ac:spMkLst>
            <pc:docMk/>
            <pc:sldMk cId="2490374393" sldId="290"/>
            <ac:spMk id="20" creationId="{31B8329B-2C23-6B71-E870-CBF134FFEDD6}"/>
          </ac:spMkLst>
        </pc:spChg>
        <pc:spChg chg="mod">
          <ac:chgData name="Emily Ge" userId="6d468ae1-4668-42de-91d4-40fa1d72543d" providerId="ADAL" clId="{506CED8B-92E3-482D-81E4-7D6207AEEEAC}" dt="2022-11-13T08:26:07.691" v="17"/>
          <ac:spMkLst>
            <pc:docMk/>
            <pc:sldMk cId="2490374393" sldId="290"/>
            <ac:spMk id="23" creationId="{DDAB8ED1-B510-14EA-F1F1-1462BCF2DC1B}"/>
          </ac:spMkLst>
        </pc:spChg>
        <pc:spChg chg="del">
          <ac:chgData name="Emily Ge" userId="6d468ae1-4668-42de-91d4-40fa1d72543d" providerId="ADAL" clId="{506CED8B-92E3-482D-81E4-7D6207AEEEAC}" dt="2022-11-13T08:24:40.764" v="3" actId="478"/>
          <ac:spMkLst>
            <pc:docMk/>
            <pc:sldMk cId="2490374393" sldId="290"/>
            <ac:spMk id="26" creationId="{924DEED8-F0DB-9AA0-8415-4910EDA3104C}"/>
          </ac:spMkLst>
        </pc:spChg>
        <pc:spChg chg="mod">
          <ac:chgData name="Emily Ge" userId="6d468ae1-4668-42de-91d4-40fa1d72543d" providerId="ADAL" clId="{506CED8B-92E3-482D-81E4-7D6207AEEEAC}" dt="2022-11-13T08:26:07.691" v="17"/>
          <ac:spMkLst>
            <pc:docMk/>
            <pc:sldMk cId="2490374393" sldId="290"/>
            <ac:spMk id="27" creationId="{60A61A41-4B17-27FC-72F4-83E51F8945B6}"/>
          </ac:spMkLst>
        </pc:spChg>
        <pc:spChg chg="mod">
          <ac:chgData name="Emily Ge" userId="6d468ae1-4668-42de-91d4-40fa1d72543d" providerId="ADAL" clId="{506CED8B-92E3-482D-81E4-7D6207AEEEAC}" dt="2022-11-13T08:25:14.401" v="6" actId="1076"/>
          <ac:spMkLst>
            <pc:docMk/>
            <pc:sldMk cId="2490374393" sldId="290"/>
            <ac:spMk id="28" creationId="{1DF75ED9-9B03-224B-7FAD-4AB14A286E4F}"/>
          </ac:spMkLst>
        </pc:spChg>
        <pc:spChg chg="mod">
          <ac:chgData name="Emily Ge" userId="6d468ae1-4668-42de-91d4-40fa1d72543d" providerId="ADAL" clId="{506CED8B-92E3-482D-81E4-7D6207AEEEAC}" dt="2022-11-13T08:24:52.445" v="4" actId="1076"/>
          <ac:spMkLst>
            <pc:docMk/>
            <pc:sldMk cId="2490374393" sldId="290"/>
            <ac:spMk id="29" creationId="{A62B3DE7-84BE-97FB-E15B-845EEB420F29}"/>
          </ac:spMkLst>
        </pc:spChg>
        <pc:spChg chg="mod">
          <ac:chgData name="Emily Ge" userId="6d468ae1-4668-42de-91d4-40fa1d72543d" providerId="ADAL" clId="{506CED8B-92E3-482D-81E4-7D6207AEEEAC}" dt="2022-11-13T08:26:18.567" v="19"/>
          <ac:spMkLst>
            <pc:docMk/>
            <pc:sldMk cId="2490374393" sldId="290"/>
            <ac:spMk id="31" creationId="{8215406C-D05D-28AF-485A-56ACAF4DABD2}"/>
          </ac:spMkLst>
        </pc:spChg>
        <pc:spChg chg="mod">
          <ac:chgData name="Emily Ge" userId="6d468ae1-4668-42de-91d4-40fa1d72543d" providerId="ADAL" clId="{506CED8B-92E3-482D-81E4-7D6207AEEEAC}" dt="2022-11-13T08:26:18.567" v="19"/>
          <ac:spMkLst>
            <pc:docMk/>
            <pc:sldMk cId="2490374393" sldId="290"/>
            <ac:spMk id="32" creationId="{73B0081D-BA8E-C53D-7B68-24285678168E}"/>
          </ac:spMkLst>
        </pc:spChg>
        <pc:spChg chg="mod">
          <ac:chgData name="Emily Ge" userId="6d468ae1-4668-42de-91d4-40fa1d72543d" providerId="ADAL" clId="{506CED8B-92E3-482D-81E4-7D6207AEEEAC}" dt="2022-11-13T08:25:02.951" v="5" actId="1076"/>
          <ac:spMkLst>
            <pc:docMk/>
            <pc:sldMk cId="2490374393" sldId="290"/>
            <ac:spMk id="34" creationId="{0EF301D7-28B1-0C83-09EA-26E1B0548D38}"/>
          </ac:spMkLst>
        </pc:spChg>
        <pc:spChg chg="mod">
          <ac:chgData name="Emily Ge" userId="6d468ae1-4668-42de-91d4-40fa1d72543d" providerId="ADAL" clId="{506CED8B-92E3-482D-81E4-7D6207AEEEAC}" dt="2022-11-13T08:26:35.135" v="21"/>
          <ac:spMkLst>
            <pc:docMk/>
            <pc:sldMk cId="2490374393" sldId="290"/>
            <ac:spMk id="36" creationId="{52FC10E2-C7CF-7F76-32D8-8C2C20D063A2}"/>
          </ac:spMkLst>
        </pc:spChg>
        <pc:spChg chg="mod">
          <ac:chgData name="Emily Ge" userId="6d468ae1-4668-42de-91d4-40fa1d72543d" providerId="ADAL" clId="{506CED8B-92E3-482D-81E4-7D6207AEEEAC}" dt="2022-11-13T08:26:35.135" v="21"/>
          <ac:spMkLst>
            <pc:docMk/>
            <pc:sldMk cId="2490374393" sldId="290"/>
            <ac:spMk id="37" creationId="{35CE1EE6-D4FC-AE93-590C-29F13344EF16}"/>
          </ac:spMkLst>
        </pc:spChg>
        <pc:spChg chg="mod">
          <ac:chgData name="Emily Ge" userId="6d468ae1-4668-42de-91d4-40fa1d72543d" providerId="ADAL" clId="{506CED8B-92E3-482D-81E4-7D6207AEEEAC}" dt="2022-11-13T08:25:02.951" v="5" actId="1076"/>
          <ac:spMkLst>
            <pc:docMk/>
            <pc:sldMk cId="2490374393" sldId="290"/>
            <ac:spMk id="40" creationId="{B76A6FC0-B35F-2C42-6A8E-DE8FDDE982B2}"/>
          </ac:spMkLst>
        </pc:spChg>
        <pc:spChg chg="mod">
          <ac:chgData name="Emily Ge" userId="6d468ae1-4668-42de-91d4-40fa1d72543d" providerId="ADAL" clId="{506CED8B-92E3-482D-81E4-7D6207AEEEAC}" dt="2022-11-13T08:25:02.951" v="5" actId="1076"/>
          <ac:spMkLst>
            <pc:docMk/>
            <pc:sldMk cId="2490374393" sldId="290"/>
            <ac:spMk id="43" creationId="{0E5CB6F7-3985-B6A8-5961-B22042EE0511}"/>
          </ac:spMkLst>
        </pc:spChg>
        <pc:spChg chg="mod">
          <ac:chgData name="Emily Ge" userId="6d468ae1-4668-42de-91d4-40fa1d72543d" providerId="ADAL" clId="{506CED8B-92E3-482D-81E4-7D6207AEEEAC}" dt="2022-11-13T08:25:02.951" v="5" actId="1076"/>
          <ac:spMkLst>
            <pc:docMk/>
            <pc:sldMk cId="2490374393" sldId="290"/>
            <ac:spMk id="58" creationId="{D8DB3FF4-683E-44DF-AF7E-2BE5E32BD870}"/>
          </ac:spMkLst>
        </pc:spChg>
        <pc:grpChg chg="add del mod">
          <ac:chgData name="Emily Ge" userId="6d468ae1-4668-42de-91d4-40fa1d72543d" providerId="ADAL" clId="{506CED8B-92E3-482D-81E4-7D6207AEEEAC}" dt="2022-11-13T08:25:50.388" v="12" actId="478"/>
          <ac:grpSpMkLst>
            <pc:docMk/>
            <pc:sldMk cId="2490374393" sldId="290"/>
            <ac:grpSpMk id="5" creationId="{4FD7AD03-CBD3-23AF-8F5D-C4884833E58F}"/>
          </ac:grpSpMkLst>
        </pc:grpChg>
        <pc:grpChg chg="add mod">
          <ac:chgData name="Emily Ge" userId="6d468ae1-4668-42de-91d4-40fa1d72543d" providerId="ADAL" clId="{506CED8B-92E3-482D-81E4-7D6207AEEEAC}" dt="2022-11-13T08:26:05.392" v="16" actId="1076"/>
          <ac:grpSpMkLst>
            <pc:docMk/>
            <pc:sldMk cId="2490374393" sldId="290"/>
            <ac:grpSpMk id="12" creationId="{C9A2D506-3916-2323-1AEB-F50066BC21CF}"/>
          </ac:grpSpMkLst>
        </pc:grpChg>
        <pc:grpChg chg="add mod">
          <ac:chgData name="Emily Ge" userId="6d468ae1-4668-42de-91d4-40fa1d72543d" providerId="ADAL" clId="{506CED8B-92E3-482D-81E4-7D6207AEEEAC}" dt="2022-11-13T08:26:12.396" v="18" actId="1076"/>
          <ac:grpSpMkLst>
            <pc:docMk/>
            <pc:sldMk cId="2490374393" sldId="290"/>
            <ac:grpSpMk id="21" creationId="{7C65F641-F4EA-2EAF-B090-B3334EBA4BDB}"/>
          </ac:grpSpMkLst>
        </pc:grpChg>
        <pc:grpChg chg="mod">
          <ac:chgData name="Emily Ge" userId="6d468ae1-4668-42de-91d4-40fa1d72543d" providerId="ADAL" clId="{506CED8B-92E3-482D-81E4-7D6207AEEEAC}" dt="2022-11-13T08:26:00.256" v="14" actId="1076"/>
          <ac:grpSpMkLst>
            <pc:docMk/>
            <pc:sldMk cId="2490374393" sldId="290"/>
            <ac:grpSpMk id="22" creationId="{5C749241-6BCC-A9C9-E329-CEB7F3AFF6FC}"/>
          </ac:grpSpMkLst>
        </pc:grpChg>
        <pc:grpChg chg="add mod">
          <ac:chgData name="Emily Ge" userId="6d468ae1-4668-42de-91d4-40fa1d72543d" providerId="ADAL" clId="{506CED8B-92E3-482D-81E4-7D6207AEEEAC}" dt="2022-11-13T08:26:22.315" v="20" actId="1076"/>
          <ac:grpSpMkLst>
            <pc:docMk/>
            <pc:sldMk cId="2490374393" sldId="290"/>
            <ac:grpSpMk id="30" creationId="{7AAC2906-183F-4BCE-6193-7012648FD755}"/>
          </ac:grpSpMkLst>
        </pc:grpChg>
        <pc:grpChg chg="add mod">
          <ac:chgData name="Emily Ge" userId="6d468ae1-4668-42de-91d4-40fa1d72543d" providerId="ADAL" clId="{506CED8B-92E3-482D-81E4-7D6207AEEEAC}" dt="2022-11-13T08:26:41.990" v="22" actId="1076"/>
          <ac:grpSpMkLst>
            <pc:docMk/>
            <pc:sldMk cId="2490374393" sldId="290"/>
            <ac:grpSpMk id="33" creationId="{AFA5D46F-8DFE-7444-A86A-79476D76B8E6}"/>
          </ac:grpSpMkLst>
        </pc:grpChg>
      </pc:sldChg>
      <pc:sldChg chg="modSp mod">
        <pc:chgData name="Emily Ge" userId="6d468ae1-4668-42de-91d4-40fa1d72543d" providerId="ADAL" clId="{506CED8B-92E3-482D-81E4-7D6207AEEEAC}" dt="2022-11-13T08:40:42.484" v="106" actId="403"/>
        <pc:sldMkLst>
          <pc:docMk/>
          <pc:sldMk cId="2464002815" sldId="291"/>
        </pc:sldMkLst>
        <pc:spChg chg="mod">
          <ac:chgData name="Emily Ge" userId="6d468ae1-4668-42de-91d4-40fa1d72543d" providerId="ADAL" clId="{506CED8B-92E3-482D-81E4-7D6207AEEEAC}" dt="2022-11-13T08:40:42.484" v="106" actId="403"/>
          <ac:spMkLst>
            <pc:docMk/>
            <pc:sldMk cId="2464002815" sldId="291"/>
            <ac:spMk id="39" creationId="{93ED12C0-1070-0105-FD13-38CE700FD563}"/>
          </ac:spMkLst>
        </pc:spChg>
      </pc:sldChg>
      <pc:sldChg chg="addSp delSp modSp mod addCm">
        <pc:chgData name="Emily Ge" userId="6d468ae1-4668-42de-91d4-40fa1d72543d" providerId="ADAL" clId="{506CED8B-92E3-482D-81E4-7D6207AEEEAC}" dt="2022-11-13T08:37:23.541" v="90"/>
        <pc:sldMkLst>
          <pc:docMk/>
          <pc:sldMk cId="3026921157" sldId="345"/>
        </pc:sldMkLst>
        <pc:spChg chg="add mod">
          <ac:chgData name="Emily Ge" userId="6d468ae1-4668-42de-91d4-40fa1d72543d" providerId="ADAL" clId="{506CED8B-92E3-482D-81E4-7D6207AEEEAC}" dt="2022-11-13T08:31:17.602" v="68" actId="1076"/>
          <ac:spMkLst>
            <pc:docMk/>
            <pc:sldMk cId="3026921157" sldId="345"/>
            <ac:spMk id="2" creationId="{4339E088-2F8E-B305-70CA-63F8EA249961}"/>
          </ac:spMkLst>
        </pc:spChg>
        <pc:picChg chg="mod">
          <ac:chgData name="Emily Ge" userId="6d468ae1-4668-42de-91d4-40fa1d72543d" providerId="ADAL" clId="{506CED8B-92E3-482D-81E4-7D6207AEEEAC}" dt="2022-11-13T08:31:17.122" v="67" actId="1076"/>
          <ac:picMkLst>
            <pc:docMk/>
            <pc:sldMk cId="3026921157" sldId="345"/>
            <ac:picMk id="3" creationId="{21B958BA-1742-3294-149D-E38A180045B0}"/>
          </ac:picMkLst>
        </pc:picChg>
        <pc:picChg chg="del mod">
          <ac:chgData name="Emily Ge" userId="6d468ae1-4668-42de-91d4-40fa1d72543d" providerId="ADAL" clId="{506CED8B-92E3-482D-81E4-7D6207AEEEAC}" dt="2022-11-13T08:28:00.046" v="29" actId="21"/>
          <ac:picMkLst>
            <pc:docMk/>
            <pc:sldMk cId="3026921157" sldId="345"/>
            <ac:picMk id="4" creationId="{CBA53655-8647-7183-13B3-74F4BD3F7F02}"/>
          </ac:picMkLst>
        </pc:picChg>
      </pc:sldChg>
      <pc:sldChg chg="addSp delSp modSp mod addCm">
        <pc:chgData name="Emily Ge" userId="6d468ae1-4668-42de-91d4-40fa1d72543d" providerId="ADAL" clId="{506CED8B-92E3-482D-81E4-7D6207AEEEAC}" dt="2022-11-13T08:37:35.195" v="91"/>
        <pc:sldMkLst>
          <pc:docMk/>
          <pc:sldMk cId="3621893580" sldId="348"/>
        </pc:sldMkLst>
        <pc:spChg chg="add del mod">
          <ac:chgData name="Emily Ge" userId="6d468ae1-4668-42de-91d4-40fa1d72543d" providerId="ADAL" clId="{506CED8B-92E3-482D-81E4-7D6207AEEEAC}" dt="2022-11-13T08:29:46.752" v="52" actId="478"/>
          <ac:spMkLst>
            <pc:docMk/>
            <pc:sldMk cId="3621893580" sldId="348"/>
            <ac:spMk id="4" creationId="{00E16E11-DE6D-3D92-D4B2-0BAE73C4FA67}"/>
          </ac:spMkLst>
        </pc:spChg>
        <pc:spChg chg="add mod">
          <ac:chgData name="Emily Ge" userId="6d468ae1-4668-42de-91d4-40fa1d72543d" providerId="ADAL" clId="{506CED8B-92E3-482D-81E4-7D6207AEEEAC}" dt="2022-11-13T08:30:13.310" v="56" actId="14100"/>
          <ac:spMkLst>
            <pc:docMk/>
            <pc:sldMk cId="3621893580" sldId="348"/>
            <ac:spMk id="5" creationId="{F9496ED0-4BA1-10A8-D5F7-AE1B37483BD8}"/>
          </ac:spMkLst>
        </pc:spChg>
        <pc:spChg chg="mod">
          <ac:chgData name="Emily Ge" userId="6d468ae1-4668-42de-91d4-40fa1d72543d" providerId="ADAL" clId="{506CED8B-92E3-482D-81E4-7D6207AEEEAC}" dt="2022-11-13T08:36:49.699" v="88" actId="255"/>
          <ac:spMkLst>
            <pc:docMk/>
            <pc:sldMk cId="3621893580" sldId="348"/>
            <ac:spMk id="21" creationId="{02B5D716-681C-056D-0AE2-4DACC990F876}"/>
          </ac:spMkLst>
        </pc:spChg>
        <pc:picChg chg="add mod">
          <ac:chgData name="Emily Ge" userId="6d468ae1-4668-42de-91d4-40fa1d72543d" providerId="ADAL" clId="{506CED8B-92E3-482D-81E4-7D6207AEEEAC}" dt="2022-11-13T08:29:29.050" v="50" actId="14100"/>
          <ac:picMkLst>
            <pc:docMk/>
            <pc:sldMk cId="3621893580" sldId="348"/>
            <ac:picMk id="2" creationId="{E625A9EF-8F21-0D23-9DAE-CD2F42DD69A3}"/>
          </ac:picMkLst>
        </pc:picChg>
        <pc:picChg chg="del">
          <ac:chgData name="Emily Ge" userId="6d468ae1-4668-42de-91d4-40fa1d72543d" providerId="ADAL" clId="{506CED8B-92E3-482D-81E4-7D6207AEEEAC}" dt="2022-11-13T08:28:34.783" v="38" actId="478"/>
          <ac:picMkLst>
            <pc:docMk/>
            <pc:sldMk cId="3621893580" sldId="348"/>
            <ac:picMk id="20" creationId="{4CD49F2A-FE6A-4513-4051-300E7AE0F199}"/>
          </ac:picMkLst>
        </pc:picChg>
      </pc:sldChg>
      <pc:sldChg chg="addSp delSp modSp mod addCm">
        <pc:chgData name="Emily Ge" userId="6d468ae1-4668-42de-91d4-40fa1d72543d" providerId="ADAL" clId="{506CED8B-92E3-482D-81E4-7D6207AEEEAC}" dt="2022-11-13T08:37:48.622" v="92"/>
        <pc:sldMkLst>
          <pc:docMk/>
          <pc:sldMk cId="2366606379" sldId="351"/>
        </pc:sldMkLst>
        <pc:spChg chg="add del mod">
          <ac:chgData name="Emily Ge" userId="6d468ae1-4668-42de-91d4-40fa1d72543d" providerId="ADAL" clId="{506CED8B-92E3-482D-81E4-7D6207AEEEAC}" dt="2022-11-13T08:33:53.288" v="72" actId="478"/>
          <ac:spMkLst>
            <pc:docMk/>
            <pc:sldMk cId="2366606379" sldId="351"/>
            <ac:spMk id="2" creationId="{B22E2AEB-7EAE-A300-D23B-D66C4249A8C9}"/>
          </ac:spMkLst>
        </pc:spChg>
        <pc:spChg chg="del">
          <ac:chgData name="Emily Ge" userId="6d468ae1-4668-42de-91d4-40fa1d72543d" providerId="ADAL" clId="{506CED8B-92E3-482D-81E4-7D6207AEEEAC}" dt="2022-11-13T08:33:33.410" v="70"/>
          <ac:spMkLst>
            <pc:docMk/>
            <pc:sldMk cId="2366606379" sldId="351"/>
            <ac:spMk id="6" creationId="{2633A7A5-E7A6-689C-FEAF-D3570F746DB1}"/>
          </ac:spMkLst>
        </pc:spChg>
        <pc:spChg chg="mod">
          <ac:chgData name="Emily Ge" userId="6d468ae1-4668-42de-91d4-40fa1d72543d" providerId="ADAL" clId="{506CED8B-92E3-482D-81E4-7D6207AEEEAC}" dt="2022-11-13T08:36:38.585" v="87" actId="255"/>
          <ac:spMkLst>
            <pc:docMk/>
            <pc:sldMk cId="2366606379" sldId="351"/>
            <ac:spMk id="21" creationId="{02B5D716-681C-056D-0AE2-4DACC990F876}"/>
          </ac:spMkLst>
        </pc:spChg>
        <pc:picChg chg="del">
          <ac:chgData name="Emily Ge" userId="6d468ae1-4668-42de-91d4-40fa1d72543d" providerId="ADAL" clId="{506CED8B-92E3-482D-81E4-7D6207AEEEAC}" dt="2022-11-13T08:33:30.300" v="69" actId="478"/>
          <ac:picMkLst>
            <pc:docMk/>
            <pc:sldMk cId="2366606379" sldId="351"/>
            <ac:picMk id="20" creationId="{4CD49F2A-FE6A-4513-4051-300E7AE0F199}"/>
          </ac:picMkLst>
        </pc:picChg>
        <pc:picChg chg="add mod">
          <ac:chgData name="Emily Ge" userId="6d468ae1-4668-42de-91d4-40fa1d72543d" providerId="ADAL" clId="{506CED8B-92E3-482D-81E4-7D6207AEEEAC}" dt="2022-11-13T08:33:33.410" v="70"/>
          <ac:picMkLst>
            <pc:docMk/>
            <pc:sldMk cId="2366606379" sldId="351"/>
            <ac:picMk id="1026" creationId="{2F655640-F307-6A15-4876-F19A28BCBCE1}"/>
          </ac:picMkLst>
        </pc:picChg>
      </pc:sldChg>
      <pc:sldChg chg="del">
        <pc:chgData name="Emily Ge" userId="6d468ae1-4668-42de-91d4-40fa1d72543d" providerId="ADAL" clId="{506CED8B-92E3-482D-81E4-7D6207AEEEAC}" dt="2022-11-15T04:49:40.115" v="137" actId="47"/>
        <pc:sldMkLst>
          <pc:docMk/>
          <pc:sldMk cId="762726899" sldId="453"/>
        </pc:sldMkLst>
      </pc:sldChg>
      <pc:sldChg chg="delSp modSp mod addCm">
        <pc:chgData name="Emily Ge" userId="6d468ae1-4668-42de-91d4-40fa1d72543d" providerId="ADAL" clId="{506CED8B-92E3-482D-81E4-7D6207AEEEAC}" dt="2022-11-13T08:39:47.325" v="101"/>
        <pc:sldMkLst>
          <pc:docMk/>
          <pc:sldMk cId="119980545" sldId="466"/>
        </pc:sldMkLst>
        <pc:spChg chg="del">
          <ac:chgData name="Emily Ge" userId="6d468ae1-4668-42de-91d4-40fa1d72543d" providerId="ADAL" clId="{506CED8B-92E3-482D-81E4-7D6207AEEEAC}" dt="2022-11-13T08:39:29.086" v="100" actId="478"/>
          <ac:spMkLst>
            <pc:docMk/>
            <pc:sldMk cId="119980545" sldId="466"/>
            <ac:spMk id="2" creationId="{48E892D1-2FB3-43C6-928D-DB9A700CDB0B}"/>
          </ac:spMkLst>
        </pc:spChg>
        <pc:graphicFrameChg chg="mod modGraphic">
          <ac:chgData name="Emily Ge" userId="6d468ae1-4668-42de-91d4-40fa1d72543d" providerId="ADAL" clId="{506CED8B-92E3-482D-81E4-7D6207AEEEAC}" dt="2022-11-13T08:39:25.407" v="99" actId="108"/>
          <ac:graphicFrameMkLst>
            <pc:docMk/>
            <pc:sldMk cId="119980545" sldId="466"/>
            <ac:graphicFrameMk id="38" creationId="{C960CD3E-7965-0655-26E0-A9AD0298F1C7}"/>
          </ac:graphicFrameMkLst>
        </pc:graphicFrameChg>
      </pc:sldChg>
      <pc:sldChg chg="modSp mod">
        <pc:chgData name="Emily Ge" userId="6d468ae1-4668-42de-91d4-40fa1d72543d" providerId="ADAL" clId="{506CED8B-92E3-482D-81E4-7D6207AEEEAC}" dt="2022-11-15T23:31:54.488" v="953" actId="1076"/>
        <pc:sldMkLst>
          <pc:docMk/>
          <pc:sldMk cId="2242997864" sldId="467"/>
        </pc:sldMkLst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4" creationId="{2368906B-DCB9-88AA-3A40-19F3E4E5598D}"/>
          </ac:spMkLst>
        </pc:spChg>
        <pc:spChg chg="mod">
          <ac:chgData name="Emily Ge" userId="6d468ae1-4668-42de-91d4-40fa1d72543d" providerId="ADAL" clId="{506CED8B-92E3-482D-81E4-7D6207AEEEAC}" dt="2022-11-15T05:30:10.282" v="809" actId="20577"/>
          <ac:spMkLst>
            <pc:docMk/>
            <pc:sldMk cId="2242997864" sldId="467"/>
            <ac:spMk id="5" creationId="{56D5AFBE-7B92-3773-6412-AB110CD1007D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8" creationId="{D94F5703-2592-25F4-EC1F-B5CB69218920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10" creationId="{927913A1-28C3-DBFE-B6B2-89B101CEEB1C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16" creationId="{132ABC7A-03AF-D07A-CD3C-CD44D35A2902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18" creationId="{BF651EE5-54AE-5821-0B82-96AAE241560F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19" creationId="{F0004DB2-1EB8-5BF1-F65D-A3F118148848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24" creationId="{A71F9A77-EE8F-170B-F944-335A436F7247}"/>
          </ac:spMkLst>
        </pc:spChg>
        <pc:spChg chg="mod">
          <ac:chgData name="Emily Ge" userId="6d468ae1-4668-42de-91d4-40fa1d72543d" providerId="ADAL" clId="{506CED8B-92E3-482D-81E4-7D6207AEEEAC}" dt="2022-11-15T23:31:54.488" v="953" actId="1076"/>
          <ac:spMkLst>
            <pc:docMk/>
            <pc:sldMk cId="2242997864" sldId="467"/>
            <ac:spMk id="26" creationId="{066F9B5D-05C9-9D1F-ACE4-E32BE31CE64E}"/>
          </ac:spMkLst>
        </pc:spChg>
        <pc:picChg chg="mod">
          <ac:chgData name="Emily Ge" userId="6d468ae1-4668-42de-91d4-40fa1d72543d" providerId="ADAL" clId="{506CED8B-92E3-482D-81E4-7D6207AEEEAC}" dt="2022-11-15T23:31:54.488" v="953" actId="1076"/>
          <ac:picMkLst>
            <pc:docMk/>
            <pc:sldMk cId="2242997864" sldId="467"/>
            <ac:picMk id="14" creationId="{D8056165-C989-BB58-CADC-6DF9D8A38B72}"/>
          </ac:picMkLst>
        </pc:picChg>
        <pc:cxnChg chg="mod">
          <ac:chgData name="Emily Ge" userId="6d468ae1-4668-42de-91d4-40fa1d72543d" providerId="ADAL" clId="{506CED8B-92E3-482D-81E4-7D6207AEEEAC}" dt="2022-11-15T23:31:54.488" v="953" actId="1076"/>
          <ac:cxnSpMkLst>
            <pc:docMk/>
            <pc:sldMk cId="2242997864" sldId="467"/>
            <ac:cxnSpMk id="22" creationId="{67EC0254-57FA-3F17-E811-461DF1A75700}"/>
          </ac:cxnSpMkLst>
        </pc:cxnChg>
      </pc:sldChg>
      <pc:sldChg chg="modSp mod">
        <pc:chgData name="Emily Ge" userId="6d468ae1-4668-42de-91d4-40fa1d72543d" providerId="ADAL" clId="{506CED8B-92E3-482D-81E4-7D6207AEEEAC}" dt="2022-11-15T05:30:25.243" v="821" actId="20577"/>
        <pc:sldMkLst>
          <pc:docMk/>
          <pc:sldMk cId="2225180810" sldId="469"/>
        </pc:sldMkLst>
        <pc:spChg chg="mod">
          <ac:chgData name="Emily Ge" userId="6d468ae1-4668-42de-91d4-40fa1d72543d" providerId="ADAL" clId="{506CED8B-92E3-482D-81E4-7D6207AEEEAC}" dt="2022-11-15T05:30:25.243" v="821" actId="20577"/>
          <ac:spMkLst>
            <pc:docMk/>
            <pc:sldMk cId="2225180810" sldId="469"/>
            <ac:spMk id="5" creationId="{56D5AFBE-7B92-3773-6412-AB110CD1007D}"/>
          </ac:spMkLst>
        </pc:spChg>
      </pc:sldChg>
      <pc:sldChg chg="del">
        <pc:chgData name="Emily Ge" userId="6d468ae1-4668-42de-91d4-40fa1d72543d" providerId="ADAL" clId="{506CED8B-92E3-482D-81E4-7D6207AEEEAC}" dt="2022-11-13T08:39:56.951" v="102" actId="47"/>
        <pc:sldMkLst>
          <pc:docMk/>
          <pc:sldMk cId="2610545695" sldId="470"/>
        </pc:sldMkLst>
      </pc:sldChg>
      <pc:sldChg chg="del">
        <pc:chgData name="Emily Ge" userId="6d468ae1-4668-42de-91d4-40fa1d72543d" providerId="ADAL" clId="{506CED8B-92E3-482D-81E4-7D6207AEEEAC}" dt="2022-11-13T08:40:05.619" v="105" actId="47"/>
        <pc:sldMkLst>
          <pc:docMk/>
          <pc:sldMk cId="2756474059" sldId="471"/>
        </pc:sldMkLst>
      </pc:sldChg>
      <pc:sldChg chg="modSp mod">
        <pc:chgData name="Emily Ge" userId="6d468ae1-4668-42de-91d4-40fa1d72543d" providerId="ADAL" clId="{506CED8B-92E3-482D-81E4-7D6207AEEEAC}" dt="2022-11-15T23:24:50.213" v="830" actId="1076"/>
        <pc:sldMkLst>
          <pc:docMk/>
          <pc:sldMk cId="3405981924" sldId="472"/>
        </pc:sldMkLst>
        <pc:picChg chg="mod">
          <ac:chgData name="Emily Ge" userId="6d468ae1-4668-42de-91d4-40fa1d72543d" providerId="ADAL" clId="{506CED8B-92E3-482D-81E4-7D6207AEEEAC}" dt="2022-11-15T23:24:50.213" v="830" actId="1076"/>
          <ac:picMkLst>
            <pc:docMk/>
            <pc:sldMk cId="3405981924" sldId="472"/>
            <ac:picMk id="17" creationId="{45AA82FE-783C-17C3-2FD6-6CB1C221DEF6}"/>
          </ac:picMkLst>
        </pc:picChg>
      </pc:sldChg>
      <pc:sldChg chg="addSp delSp modSp mod addCm">
        <pc:chgData name="Emily Ge" userId="6d468ae1-4668-42de-91d4-40fa1d72543d" providerId="ADAL" clId="{506CED8B-92E3-482D-81E4-7D6207AEEEAC}" dt="2022-11-13T08:37:56.120" v="93"/>
        <pc:sldMkLst>
          <pc:docMk/>
          <pc:sldMk cId="3332363662" sldId="473"/>
        </pc:sldMkLst>
        <pc:spChg chg="add mod">
          <ac:chgData name="Emily Ge" userId="6d468ae1-4668-42de-91d4-40fa1d72543d" providerId="ADAL" clId="{506CED8B-92E3-482D-81E4-7D6207AEEEAC}" dt="2022-11-13T08:36:16.219" v="82" actId="14100"/>
          <ac:spMkLst>
            <pc:docMk/>
            <pc:sldMk cId="3332363662" sldId="473"/>
            <ac:spMk id="2" creationId="{4B555705-22FE-BDDC-15F1-4F9E58C05C53}"/>
          </ac:spMkLst>
        </pc:spChg>
        <pc:spChg chg="mod">
          <ac:chgData name="Emily Ge" userId="6d468ae1-4668-42de-91d4-40fa1d72543d" providerId="ADAL" clId="{506CED8B-92E3-482D-81E4-7D6207AEEEAC}" dt="2022-11-13T08:36:30.174" v="85" actId="1076"/>
          <ac:spMkLst>
            <pc:docMk/>
            <pc:sldMk cId="3332363662" sldId="473"/>
            <ac:spMk id="19" creationId="{CF66249F-09F2-8C70-71E8-542ED11D1375}"/>
          </ac:spMkLst>
        </pc:spChg>
        <pc:spChg chg="mod">
          <ac:chgData name="Emily Ge" userId="6d468ae1-4668-42de-91d4-40fa1d72543d" providerId="ADAL" clId="{506CED8B-92E3-482D-81E4-7D6207AEEEAC}" dt="2022-11-13T08:36:32.782" v="86" actId="1076"/>
          <ac:spMkLst>
            <pc:docMk/>
            <pc:sldMk cId="3332363662" sldId="473"/>
            <ac:spMk id="21" creationId="{02B5D716-681C-056D-0AE2-4DACC990F876}"/>
          </ac:spMkLst>
        </pc:spChg>
        <pc:picChg chg="del">
          <ac:chgData name="Emily Ge" userId="6d468ae1-4668-42de-91d4-40fa1d72543d" providerId="ADAL" clId="{506CED8B-92E3-482D-81E4-7D6207AEEEAC}" dt="2022-11-13T08:35:47.115" v="73" actId="478"/>
          <ac:picMkLst>
            <pc:docMk/>
            <pc:sldMk cId="3332363662" sldId="473"/>
            <ac:picMk id="20" creationId="{4CD49F2A-FE6A-4513-4051-300E7AE0F199}"/>
          </ac:picMkLst>
        </pc:picChg>
        <pc:picChg chg="add mod">
          <ac:chgData name="Emily Ge" userId="6d468ae1-4668-42de-91d4-40fa1d72543d" providerId="ADAL" clId="{506CED8B-92E3-482D-81E4-7D6207AEEEAC}" dt="2022-11-13T08:36:03.469" v="80" actId="14100"/>
          <ac:picMkLst>
            <pc:docMk/>
            <pc:sldMk cId="3332363662" sldId="473"/>
            <ac:picMk id="2050" creationId="{6A9CEC22-9118-B020-738A-0E68D319ACD0}"/>
          </ac:picMkLst>
        </pc:picChg>
      </pc:sldChg>
      <pc:sldChg chg="addSp delSp modSp add del mod">
        <pc:chgData name="Emily Ge" userId="6d468ae1-4668-42de-91d4-40fa1d72543d" providerId="ADAL" clId="{506CED8B-92E3-482D-81E4-7D6207AEEEAC}" dt="2022-11-13T08:30:58.488" v="60" actId="47"/>
        <pc:sldMkLst>
          <pc:docMk/>
          <pc:sldMk cId="196661819" sldId="476"/>
        </pc:sldMkLst>
        <pc:spChg chg="del">
          <ac:chgData name="Emily Ge" userId="6d468ae1-4668-42de-91d4-40fa1d72543d" providerId="ADAL" clId="{506CED8B-92E3-482D-81E4-7D6207AEEEAC}" dt="2022-11-13T08:30:48.285" v="58" actId="478"/>
          <ac:spMkLst>
            <pc:docMk/>
            <pc:sldMk cId="196661819" sldId="476"/>
            <ac:spMk id="2" creationId="{4339E088-2F8E-B305-70CA-63F8EA249961}"/>
          </ac:spMkLst>
        </pc:spChg>
        <pc:spChg chg="add mod">
          <ac:chgData name="Emily Ge" userId="6d468ae1-4668-42de-91d4-40fa1d72543d" providerId="ADAL" clId="{506CED8B-92E3-482D-81E4-7D6207AEEEAC}" dt="2022-11-13T08:30:49.299" v="59" actId="478"/>
          <ac:spMkLst>
            <pc:docMk/>
            <pc:sldMk cId="196661819" sldId="476"/>
            <ac:spMk id="5" creationId="{A5E0E95C-7F68-131B-7C64-E0A5CC6C9C2A}"/>
          </ac:spMkLst>
        </pc:spChg>
        <pc:picChg chg="del">
          <ac:chgData name="Emily Ge" userId="6d468ae1-4668-42de-91d4-40fa1d72543d" providerId="ADAL" clId="{506CED8B-92E3-482D-81E4-7D6207AEEEAC}" dt="2022-11-13T08:30:49.299" v="59" actId="478"/>
          <ac:picMkLst>
            <pc:docMk/>
            <pc:sldMk cId="196661819" sldId="476"/>
            <ac:picMk id="3" creationId="{21B958BA-1742-3294-149D-E38A180045B0}"/>
          </ac:picMkLst>
        </pc:picChg>
      </pc:sldChg>
      <pc:sldChg chg="add">
        <pc:chgData name="Emily Ge" userId="6d468ae1-4668-42de-91d4-40fa1d72543d" providerId="ADAL" clId="{506CED8B-92E3-482D-81E4-7D6207AEEEAC}" dt="2022-11-13T08:40:00.147" v="103"/>
        <pc:sldMkLst>
          <pc:docMk/>
          <pc:sldMk cId="3994846320" sldId="476"/>
        </pc:sldMkLst>
      </pc:sldChg>
      <pc:sldChg chg="add">
        <pc:chgData name="Emily Ge" userId="6d468ae1-4668-42de-91d4-40fa1d72543d" providerId="ADAL" clId="{506CED8B-92E3-482D-81E4-7D6207AEEEAC}" dt="2022-11-13T08:40:03.439" v="104"/>
        <pc:sldMkLst>
          <pc:docMk/>
          <pc:sldMk cId="134303953" sldId="477"/>
        </pc:sldMkLst>
      </pc:sldChg>
      <pc:sldChg chg="modCm">
        <pc:chgData name="Emily Ge" userId="6d468ae1-4668-42de-91d4-40fa1d72543d" providerId="ADAL" clId="{506CED8B-92E3-482D-81E4-7D6207AEEEAC}" dt="2022-11-15T20:34:55.946" v="828" actId="2056"/>
        <pc:sldMkLst>
          <pc:docMk/>
          <pc:sldMk cId="1858321953" sldId="481"/>
        </pc:sldMkLst>
      </pc:sldChg>
      <pc:sldChg chg="modCm">
        <pc:chgData name="Emily Ge" userId="6d468ae1-4668-42de-91d4-40fa1d72543d" providerId="ADAL" clId="{506CED8B-92E3-482D-81E4-7D6207AEEEAC}" dt="2022-11-15T20:34:55.946" v="828" actId="2056"/>
        <pc:sldMkLst>
          <pc:docMk/>
          <pc:sldMk cId="262508361" sldId="484"/>
        </pc:sldMkLst>
      </pc:sldChg>
      <pc:sldChg chg="modSp mod">
        <pc:chgData name="Emily Ge" userId="6d468ae1-4668-42de-91d4-40fa1d72543d" providerId="ADAL" clId="{506CED8B-92E3-482D-81E4-7D6207AEEEAC}" dt="2022-11-15T23:30:14.759" v="952" actId="14100"/>
        <pc:sldMkLst>
          <pc:docMk/>
          <pc:sldMk cId="3505750038" sldId="486"/>
        </pc:sldMkLst>
        <pc:cxnChg chg="mod">
          <ac:chgData name="Emily Ge" userId="6d468ae1-4668-42de-91d4-40fa1d72543d" providerId="ADAL" clId="{506CED8B-92E3-482D-81E4-7D6207AEEEAC}" dt="2022-11-15T23:30:11.721" v="951" actId="14100"/>
          <ac:cxnSpMkLst>
            <pc:docMk/>
            <pc:sldMk cId="3505750038" sldId="486"/>
            <ac:cxnSpMk id="17" creationId="{757DC884-DA2D-14AB-678A-34FD534CE753}"/>
          </ac:cxnSpMkLst>
        </pc:cxnChg>
        <pc:cxnChg chg="mod">
          <ac:chgData name="Emily Ge" userId="6d468ae1-4668-42de-91d4-40fa1d72543d" providerId="ADAL" clId="{506CED8B-92E3-482D-81E4-7D6207AEEEAC}" dt="2022-11-15T23:30:14.759" v="952" actId="14100"/>
          <ac:cxnSpMkLst>
            <pc:docMk/>
            <pc:sldMk cId="3505750038" sldId="486"/>
            <ac:cxnSpMk id="18" creationId="{43C147E6-300B-8A09-4B58-01A5F084C715}"/>
          </ac:cxnSpMkLst>
        </pc:cxnChg>
      </pc:sldChg>
      <pc:sldChg chg="addSp delSp modSp mod">
        <pc:chgData name="Emily Ge" userId="6d468ae1-4668-42de-91d4-40fa1d72543d" providerId="ADAL" clId="{506CED8B-92E3-482D-81E4-7D6207AEEEAC}" dt="2022-11-15T06:56:26.399" v="826"/>
        <pc:sldMkLst>
          <pc:docMk/>
          <pc:sldMk cId="2207739770" sldId="493"/>
        </pc:sldMkLst>
        <pc:spChg chg="mod">
          <ac:chgData name="Emily Ge" userId="6d468ae1-4668-42de-91d4-40fa1d72543d" providerId="ADAL" clId="{506CED8B-92E3-482D-81E4-7D6207AEEEAC}" dt="2022-11-15T05:12:16.302" v="536" actId="14100"/>
          <ac:spMkLst>
            <pc:docMk/>
            <pc:sldMk cId="2207739770" sldId="493"/>
            <ac:spMk id="2" creationId="{A2D7F333-6AB3-4C74-B9BD-A7EF18651BDE}"/>
          </ac:spMkLst>
        </pc:spChg>
        <pc:spChg chg="mod">
          <ac:chgData name="Emily Ge" userId="6d468ae1-4668-42de-91d4-40fa1d72543d" providerId="ADAL" clId="{506CED8B-92E3-482D-81E4-7D6207AEEEAC}" dt="2022-11-15T06:56:26.399" v="826"/>
          <ac:spMkLst>
            <pc:docMk/>
            <pc:sldMk cId="2207739770" sldId="493"/>
            <ac:spMk id="5" creationId="{56D5AFBE-7B92-3773-6412-AB110CD1007D}"/>
          </ac:spMkLst>
        </pc:spChg>
        <pc:spChg chg="mod">
          <ac:chgData name="Emily Ge" userId="6d468ae1-4668-42de-91d4-40fa1d72543d" providerId="ADAL" clId="{506CED8B-92E3-482D-81E4-7D6207AEEEAC}" dt="2022-11-15T05:30:53.836" v="823"/>
          <ac:spMkLst>
            <pc:docMk/>
            <pc:sldMk cId="2207739770" sldId="493"/>
            <ac:spMk id="11" creationId="{1183D91B-5FD3-79D0-70D9-92E42129CCC5}"/>
          </ac:spMkLst>
        </pc:spChg>
        <pc:spChg chg="mod">
          <ac:chgData name="Emily Ge" userId="6d468ae1-4668-42de-91d4-40fa1d72543d" providerId="ADAL" clId="{506CED8B-92E3-482D-81E4-7D6207AEEEAC}" dt="2022-11-15T05:30:53.836" v="823"/>
          <ac:spMkLst>
            <pc:docMk/>
            <pc:sldMk cId="2207739770" sldId="493"/>
            <ac:spMk id="12" creationId="{4AB90C4F-1CE0-B1ED-F650-3CD01109B6AC}"/>
          </ac:spMkLst>
        </pc:spChg>
        <pc:spChg chg="mod">
          <ac:chgData name="Emily Ge" userId="6d468ae1-4668-42de-91d4-40fa1d72543d" providerId="ADAL" clId="{506CED8B-92E3-482D-81E4-7D6207AEEEAC}" dt="2022-11-15T05:30:53.836" v="823"/>
          <ac:spMkLst>
            <pc:docMk/>
            <pc:sldMk cId="2207739770" sldId="493"/>
            <ac:spMk id="13" creationId="{060DE471-D1BE-215A-E52B-860C17033E2F}"/>
          </ac:spMkLst>
        </pc:spChg>
        <pc:spChg chg="del">
          <ac:chgData name="Emily Ge" userId="6d468ae1-4668-42de-91d4-40fa1d72543d" providerId="ADAL" clId="{506CED8B-92E3-482D-81E4-7D6207AEEEAC}" dt="2022-11-15T05:02:05.233" v="426" actId="478"/>
          <ac:spMkLst>
            <pc:docMk/>
            <pc:sldMk cId="2207739770" sldId="493"/>
            <ac:spMk id="20" creationId="{CD55046F-6B3F-3542-B1E0-733E5820FBC1}"/>
          </ac:spMkLst>
        </pc:spChg>
        <pc:spChg chg="del">
          <ac:chgData name="Emily Ge" userId="6d468ae1-4668-42de-91d4-40fa1d72543d" providerId="ADAL" clId="{506CED8B-92E3-482D-81E4-7D6207AEEEAC}" dt="2022-11-15T05:02:09.863" v="427" actId="478"/>
          <ac:spMkLst>
            <pc:docMk/>
            <pc:sldMk cId="2207739770" sldId="493"/>
            <ac:spMk id="24" creationId="{FF553951-1DD8-D2A4-4E34-389415ADBE1E}"/>
          </ac:spMkLst>
        </pc:spChg>
        <pc:spChg chg="del">
          <ac:chgData name="Emily Ge" userId="6d468ae1-4668-42de-91d4-40fa1d72543d" providerId="ADAL" clId="{506CED8B-92E3-482D-81E4-7D6207AEEEAC}" dt="2022-11-15T05:02:25.715" v="429" actId="478"/>
          <ac:spMkLst>
            <pc:docMk/>
            <pc:sldMk cId="2207739770" sldId="493"/>
            <ac:spMk id="27" creationId="{5AD64DBA-E20F-56E8-D634-8BC333898296}"/>
          </ac:spMkLst>
        </pc:spChg>
        <pc:spChg chg="del">
          <ac:chgData name="Emily Ge" userId="6d468ae1-4668-42de-91d4-40fa1d72543d" providerId="ADAL" clId="{506CED8B-92E3-482D-81E4-7D6207AEEEAC}" dt="2022-11-15T05:03:22.095" v="440" actId="478"/>
          <ac:spMkLst>
            <pc:docMk/>
            <pc:sldMk cId="2207739770" sldId="493"/>
            <ac:spMk id="29" creationId="{AE01F337-A749-A67C-519C-C4984DD809C4}"/>
          </ac:spMkLst>
        </pc:spChg>
        <pc:spChg chg="del">
          <ac:chgData name="Emily Ge" userId="6d468ae1-4668-42de-91d4-40fa1d72543d" providerId="ADAL" clId="{506CED8B-92E3-482D-81E4-7D6207AEEEAC}" dt="2022-11-15T05:03:20.208" v="439" actId="478"/>
          <ac:spMkLst>
            <pc:docMk/>
            <pc:sldMk cId="2207739770" sldId="493"/>
            <ac:spMk id="31" creationId="{0786BC20-73DA-F859-0751-1D06710925F6}"/>
          </ac:spMkLst>
        </pc:spChg>
        <pc:spChg chg="del">
          <ac:chgData name="Emily Ge" userId="6d468ae1-4668-42de-91d4-40fa1d72543d" providerId="ADAL" clId="{506CED8B-92E3-482D-81E4-7D6207AEEEAC}" dt="2022-11-15T05:03:17.834" v="438" actId="478"/>
          <ac:spMkLst>
            <pc:docMk/>
            <pc:sldMk cId="2207739770" sldId="493"/>
            <ac:spMk id="33" creationId="{27262718-EC73-9D10-F568-2C23FA76F61B}"/>
          </ac:spMkLst>
        </pc:spChg>
        <pc:grpChg chg="add mod">
          <ac:chgData name="Emily Ge" userId="6d468ae1-4668-42de-91d4-40fa1d72543d" providerId="ADAL" clId="{506CED8B-92E3-482D-81E4-7D6207AEEEAC}" dt="2022-11-15T05:30:53.836" v="823"/>
          <ac:grpSpMkLst>
            <pc:docMk/>
            <pc:sldMk cId="2207739770" sldId="493"/>
            <ac:grpSpMk id="10" creationId="{7C6BAF32-6706-E148-0BF4-08DB47F02384}"/>
          </ac:grpSpMkLst>
        </pc:grpChg>
        <pc:graphicFrameChg chg="mod modGraphic">
          <ac:chgData name="Emily Ge" userId="6d468ae1-4668-42de-91d4-40fa1d72543d" providerId="ADAL" clId="{506CED8B-92E3-482D-81E4-7D6207AEEEAC}" dt="2022-11-15T05:18:11.325" v="639" actId="20577"/>
          <ac:graphicFrameMkLst>
            <pc:docMk/>
            <pc:sldMk cId="2207739770" sldId="493"/>
            <ac:graphicFrameMk id="4" creationId="{94F31CF5-BD8D-7160-BBDE-49C8033FD939}"/>
          </ac:graphicFrameMkLst>
        </pc:graphicFrameChg>
        <pc:picChg chg="add del mod">
          <ac:chgData name="Emily Ge" userId="6d468ae1-4668-42de-91d4-40fa1d72543d" providerId="ADAL" clId="{506CED8B-92E3-482D-81E4-7D6207AEEEAC}" dt="2022-11-15T05:05:17.012" v="453" actId="478"/>
          <ac:picMkLst>
            <pc:docMk/>
            <pc:sldMk cId="2207739770" sldId="493"/>
            <ac:picMk id="3" creationId="{DF30E341-EF38-85E8-344F-3273629D8896}"/>
          </ac:picMkLst>
        </pc:picChg>
        <pc:picChg chg="add 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6" creationId="{898D35E4-4670-3B42-1133-85ADE230AB03}"/>
          </ac:picMkLst>
        </pc:picChg>
        <pc:picChg chg="add 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7" creationId="{03A85C43-B382-CDE4-51FC-C03C2DDE89DA}"/>
          </ac:picMkLst>
        </pc:picChg>
        <pc:picChg chg="add 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8" creationId="{5487274A-9489-4725-56DE-D75127E5F174}"/>
          </ac:picMkLst>
        </pc:picChg>
        <pc:picChg chg="add 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9" creationId="{482B5FBF-7A94-3448-9793-E1ABF9542A7F}"/>
          </ac:picMkLst>
        </pc:picChg>
        <pc:picChg chg="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22" creationId="{FA6FE10F-1FE5-BCA1-C96E-87E4F7017742}"/>
          </ac:picMkLst>
        </pc:picChg>
        <pc:picChg chg="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32" creationId="{AFEB28DD-A4D6-13A4-B1C1-CB455D57E32D}"/>
          </ac:picMkLst>
        </pc:picChg>
        <pc:picChg chg="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36" creationId="{9978EF90-B59F-DBEF-F3D5-BAB05564A044}"/>
          </ac:picMkLst>
        </pc:picChg>
        <pc:picChg chg="del mod">
          <ac:chgData name="Emily Ge" userId="6d468ae1-4668-42de-91d4-40fa1d72543d" providerId="ADAL" clId="{506CED8B-92E3-482D-81E4-7D6207AEEEAC}" dt="2022-11-15T05:05:18.622" v="454" actId="478"/>
          <ac:picMkLst>
            <pc:docMk/>
            <pc:sldMk cId="2207739770" sldId="493"/>
            <ac:picMk id="38" creationId="{ADDFEC7D-767E-95A7-EA48-34E286B9D0A5}"/>
          </ac:picMkLst>
        </pc:picChg>
        <pc:picChg chg="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40" creationId="{FCE9A250-CFD6-76BA-5D20-6A80DC9E6AC8}"/>
          </ac:picMkLst>
        </pc:picChg>
        <pc:picChg chg="mod">
          <ac:chgData name="Emily Ge" userId="6d468ae1-4668-42de-91d4-40fa1d72543d" providerId="ADAL" clId="{506CED8B-92E3-482D-81E4-7D6207AEEEAC}" dt="2022-11-15T05:12:35.763" v="537" actId="1076"/>
          <ac:picMkLst>
            <pc:docMk/>
            <pc:sldMk cId="2207739770" sldId="493"/>
            <ac:picMk id="42" creationId="{48E1EBE9-9923-7FA3-21F2-24CE7DD70608}"/>
          </ac:picMkLst>
        </pc:picChg>
      </pc:sldChg>
      <pc:sldChg chg="addSp delSp modSp mod">
        <pc:chgData name="Emily Ge" userId="6d468ae1-4668-42de-91d4-40fa1d72543d" providerId="ADAL" clId="{506CED8B-92E3-482D-81E4-7D6207AEEEAC}" dt="2022-11-15T05:31:07.866" v="825"/>
        <pc:sldMkLst>
          <pc:docMk/>
          <pc:sldMk cId="2938363401" sldId="495"/>
        </pc:sldMkLst>
        <pc:spChg chg="mod">
          <ac:chgData name="Emily Ge" userId="6d468ae1-4668-42de-91d4-40fa1d72543d" providerId="ADAL" clId="{506CED8B-92E3-482D-81E4-7D6207AEEEAC}" dt="2022-11-15T05:20:29.074" v="663" actId="1076"/>
          <ac:spMkLst>
            <pc:docMk/>
            <pc:sldMk cId="2938363401" sldId="495"/>
            <ac:spMk id="2" creationId="{A2D7F333-6AB3-4C74-B9BD-A7EF18651BDE}"/>
          </ac:spMkLst>
        </pc:spChg>
        <pc:spChg chg="mod">
          <ac:chgData name="Emily Ge" userId="6d468ae1-4668-42de-91d4-40fa1d72543d" providerId="ADAL" clId="{506CED8B-92E3-482D-81E4-7D6207AEEEAC}" dt="2022-11-15T05:21:07.933" v="677" actId="20577"/>
          <ac:spMkLst>
            <pc:docMk/>
            <pc:sldMk cId="2938363401" sldId="495"/>
            <ac:spMk id="5" creationId="{56D5AFBE-7B92-3773-6412-AB110CD1007D}"/>
          </ac:spMkLst>
        </pc:spChg>
        <pc:spChg chg="mod">
          <ac:chgData name="Emily Ge" userId="6d468ae1-4668-42de-91d4-40fa1d72543d" providerId="ADAL" clId="{506CED8B-92E3-482D-81E4-7D6207AEEEAC}" dt="2022-11-15T05:31:07.866" v="825"/>
          <ac:spMkLst>
            <pc:docMk/>
            <pc:sldMk cId="2938363401" sldId="495"/>
            <ac:spMk id="9" creationId="{EB6B7EAD-2FCF-D0D7-BADE-4D448D519E88}"/>
          </ac:spMkLst>
        </pc:spChg>
        <pc:spChg chg="mod">
          <ac:chgData name="Emily Ge" userId="6d468ae1-4668-42de-91d4-40fa1d72543d" providerId="ADAL" clId="{506CED8B-92E3-482D-81E4-7D6207AEEEAC}" dt="2022-11-15T05:31:07.866" v="825"/>
          <ac:spMkLst>
            <pc:docMk/>
            <pc:sldMk cId="2938363401" sldId="495"/>
            <ac:spMk id="10" creationId="{8F568F4F-68D4-573F-96CA-AA892C02D916}"/>
          </ac:spMkLst>
        </pc:spChg>
        <pc:spChg chg="mod">
          <ac:chgData name="Emily Ge" userId="6d468ae1-4668-42de-91d4-40fa1d72543d" providerId="ADAL" clId="{506CED8B-92E3-482D-81E4-7D6207AEEEAC}" dt="2022-11-15T05:31:07.866" v="825"/>
          <ac:spMkLst>
            <pc:docMk/>
            <pc:sldMk cId="2938363401" sldId="495"/>
            <ac:spMk id="11" creationId="{12169DC4-304A-2BA5-3655-24B0F8062406}"/>
          </ac:spMkLst>
        </pc:spChg>
        <pc:spChg chg="del mod">
          <ac:chgData name="Emily Ge" userId="6d468ae1-4668-42de-91d4-40fa1d72543d" providerId="ADAL" clId="{506CED8B-92E3-482D-81E4-7D6207AEEEAC}" dt="2022-11-15T05:19:27.065" v="646" actId="478"/>
          <ac:spMkLst>
            <pc:docMk/>
            <pc:sldMk cId="2938363401" sldId="495"/>
            <ac:spMk id="20" creationId="{CD55046F-6B3F-3542-B1E0-733E5820FBC1}"/>
          </ac:spMkLst>
        </pc:spChg>
        <pc:spChg chg="del mod">
          <ac:chgData name="Emily Ge" userId="6d468ae1-4668-42de-91d4-40fa1d72543d" providerId="ADAL" clId="{506CED8B-92E3-482D-81E4-7D6207AEEEAC}" dt="2022-11-15T05:19:24.419" v="645" actId="478"/>
          <ac:spMkLst>
            <pc:docMk/>
            <pc:sldMk cId="2938363401" sldId="495"/>
            <ac:spMk id="24" creationId="{FF553951-1DD8-D2A4-4E34-389415ADBE1E}"/>
          </ac:spMkLst>
        </pc:spChg>
        <pc:spChg chg="del">
          <ac:chgData name="Emily Ge" userId="6d468ae1-4668-42de-91d4-40fa1d72543d" providerId="ADAL" clId="{506CED8B-92E3-482D-81E4-7D6207AEEEAC}" dt="2022-11-15T05:19:07.290" v="642" actId="478"/>
          <ac:spMkLst>
            <pc:docMk/>
            <pc:sldMk cId="2938363401" sldId="495"/>
            <ac:spMk id="27" creationId="{5AD64DBA-E20F-56E8-D634-8BC333898296}"/>
          </ac:spMkLst>
        </pc:spChg>
        <pc:spChg chg="del">
          <ac:chgData name="Emily Ge" userId="6d468ae1-4668-42de-91d4-40fa1d72543d" providerId="ADAL" clId="{506CED8B-92E3-482D-81E4-7D6207AEEEAC}" dt="2022-11-15T05:19:05.373" v="641" actId="478"/>
          <ac:spMkLst>
            <pc:docMk/>
            <pc:sldMk cId="2938363401" sldId="495"/>
            <ac:spMk id="29" creationId="{AE01F337-A749-A67C-519C-C4984DD809C4}"/>
          </ac:spMkLst>
        </pc:spChg>
        <pc:spChg chg="del">
          <ac:chgData name="Emily Ge" userId="6d468ae1-4668-42de-91d4-40fa1d72543d" providerId="ADAL" clId="{506CED8B-92E3-482D-81E4-7D6207AEEEAC}" dt="2022-11-15T05:19:05.373" v="641" actId="478"/>
          <ac:spMkLst>
            <pc:docMk/>
            <pc:sldMk cId="2938363401" sldId="495"/>
            <ac:spMk id="31" creationId="{0786BC20-73DA-F859-0751-1D06710925F6}"/>
          </ac:spMkLst>
        </pc:spChg>
        <pc:spChg chg="del">
          <ac:chgData name="Emily Ge" userId="6d468ae1-4668-42de-91d4-40fa1d72543d" providerId="ADAL" clId="{506CED8B-92E3-482D-81E4-7D6207AEEEAC}" dt="2022-11-15T05:19:05.373" v="641" actId="478"/>
          <ac:spMkLst>
            <pc:docMk/>
            <pc:sldMk cId="2938363401" sldId="495"/>
            <ac:spMk id="33" creationId="{27262718-EC73-9D10-F568-2C23FA76F61B}"/>
          </ac:spMkLst>
        </pc:spChg>
        <pc:grpChg chg="add mod">
          <ac:chgData name="Emily Ge" userId="6d468ae1-4668-42de-91d4-40fa1d72543d" providerId="ADAL" clId="{506CED8B-92E3-482D-81E4-7D6207AEEEAC}" dt="2022-11-15T05:31:07.866" v="825"/>
          <ac:grpSpMkLst>
            <pc:docMk/>
            <pc:sldMk cId="2938363401" sldId="495"/>
            <ac:grpSpMk id="8" creationId="{97B48DBF-6320-E6E0-613A-4012E34C2FCA}"/>
          </ac:grpSpMkLst>
        </pc:grpChg>
        <pc:graphicFrameChg chg="mod modGraphic">
          <ac:chgData name="Emily Ge" userId="6d468ae1-4668-42de-91d4-40fa1d72543d" providerId="ADAL" clId="{506CED8B-92E3-482D-81E4-7D6207AEEEAC}" dt="2022-11-15T05:24:52.784" v="788" actId="20577"/>
          <ac:graphicFrameMkLst>
            <pc:docMk/>
            <pc:sldMk cId="2938363401" sldId="495"/>
            <ac:graphicFrameMk id="4" creationId="{94F31CF5-BD8D-7160-BBDE-49C8033FD939}"/>
          </ac:graphicFrameMkLst>
        </pc:graphicFrameChg>
        <pc:picChg chg="add mod">
          <ac:chgData name="Emily Ge" userId="6d468ae1-4668-42de-91d4-40fa1d72543d" providerId="ADAL" clId="{506CED8B-92E3-482D-81E4-7D6207AEEEAC}" dt="2022-11-15T05:22:49.824" v="741" actId="1076"/>
          <ac:picMkLst>
            <pc:docMk/>
            <pc:sldMk cId="2938363401" sldId="495"/>
            <ac:picMk id="3" creationId="{BBCC8885-B6EF-2F35-3677-604157CCCE9D}"/>
          </ac:picMkLst>
        </pc:picChg>
        <pc:picChg chg="add del mod">
          <ac:chgData name="Emily Ge" userId="6d468ae1-4668-42de-91d4-40fa1d72543d" providerId="ADAL" clId="{506CED8B-92E3-482D-81E4-7D6207AEEEAC}" dt="2022-11-15T05:23:01.303" v="743" actId="478"/>
          <ac:picMkLst>
            <pc:docMk/>
            <pc:sldMk cId="2938363401" sldId="495"/>
            <ac:picMk id="6" creationId="{98BF61A6-13A9-14EF-D1C7-5B58D514E60B}"/>
          </ac:picMkLst>
        </pc:picChg>
        <pc:picChg chg="add mod">
          <ac:chgData name="Emily Ge" userId="6d468ae1-4668-42de-91d4-40fa1d72543d" providerId="ADAL" clId="{506CED8B-92E3-482D-81E4-7D6207AEEEAC}" dt="2022-11-15T05:23:25.459" v="747" actId="1036"/>
          <ac:picMkLst>
            <pc:docMk/>
            <pc:sldMk cId="2938363401" sldId="495"/>
            <ac:picMk id="7" creationId="{8ADBB54C-EBFC-892F-0E9C-38DB484BAE3B}"/>
          </ac:picMkLst>
        </pc:picChg>
        <pc:picChg chg="del mod">
          <ac:chgData name="Emily Ge" userId="6d468ae1-4668-42de-91d4-40fa1d72543d" providerId="ADAL" clId="{506CED8B-92E3-482D-81E4-7D6207AEEEAC}" dt="2022-11-15T05:22:26.904" v="736" actId="478"/>
          <ac:picMkLst>
            <pc:docMk/>
            <pc:sldMk cId="2938363401" sldId="495"/>
            <ac:picMk id="22" creationId="{FA6FE10F-1FE5-BCA1-C96E-87E4F7017742}"/>
          </ac:picMkLst>
        </pc:picChg>
        <pc:picChg chg="del mod">
          <ac:chgData name="Emily Ge" userId="6d468ae1-4668-42de-91d4-40fa1d72543d" providerId="ADAL" clId="{506CED8B-92E3-482D-81E4-7D6207AEEEAC}" dt="2022-11-15T05:22:39.427" v="740" actId="478"/>
          <ac:picMkLst>
            <pc:docMk/>
            <pc:sldMk cId="2938363401" sldId="495"/>
            <ac:picMk id="26" creationId="{BDDD143D-65D8-5B08-734B-465FDD73B357}"/>
          </ac:picMkLst>
        </pc:picChg>
        <pc:picChg chg="del">
          <ac:chgData name="Emily Ge" userId="6d468ae1-4668-42de-91d4-40fa1d72543d" providerId="ADAL" clId="{506CED8B-92E3-482D-81E4-7D6207AEEEAC}" dt="2022-11-15T05:19:05.373" v="641" actId="478"/>
          <ac:picMkLst>
            <pc:docMk/>
            <pc:sldMk cId="2938363401" sldId="495"/>
            <ac:picMk id="28" creationId="{3EAEDFE7-8395-868C-B88D-F5D8EC0B477B}"/>
          </ac:picMkLst>
        </pc:picChg>
        <pc:picChg chg="del">
          <ac:chgData name="Emily Ge" userId="6d468ae1-4668-42de-91d4-40fa1d72543d" providerId="ADAL" clId="{506CED8B-92E3-482D-81E4-7D6207AEEEAC}" dt="2022-11-15T05:19:05.373" v="641" actId="478"/>
          <ac:picMkLst>
            <pc:docMk/>
            <pc:sldMk cId="2938363401" sldId="495"/>
            <ac:picMk id="30" creationId="{F621188F-38D4-4E31-F23F-3F46EEABFED5}"/>
          </ac:picMkLst>
        </pc:picChg>
        <pc:picChg chg="del">
          <ac:chgData name="Emily Ge" userId="6d468ae1-4668-42de-91d4-40fa1d72543d" providerId="ADAL" clId="{506CED8B-92E3-482D-81E4-7D6207AEEEAC}" dt="2022-11-15T05:19:05.373" v="641" actId="478"/>
          <ac:picMkLst>
            <pc:docMk/>
            <pc:sldMk cId="2938363401" sldId="495"/>
            <ac:picMk id="32" creationId="{AFEB28DD-A4D6-13A4-B1C1-CB455D57E32D}"/>
          </ac:picMkLst>
        </pc:picChg>
        <pc:picChg chg="del">
          <ac:chgData name="Emily Ge" userId="6d468ae1-4668-42de-91d4-40fa1d72543d" providerId="ADAL" clId="{506CED8B-92E3-482D-81E4-7D6207AEEEAC}" dt="2022-11-15T05:19:05.373" v="641" actId="478"/>
          <ac:picMkLst>
            <pc:docMk/>
            <pc:sldMk cId="2938363401" sldId="495"/>
            <ac:picMk id="34" creationId="{C78E5A08-12E8-CACA-838A-0EA3DD623F42}"/>
          </ac:picMkLst>
        </pc:picChg>
      </pc:sldChg>
      <pc:sldChg chg="addSp delSp modSp mod">
        <pc:chgData name="Emily Ge" userId="6d468ae1-4668-42de-91d4-40fa1d72543d" providerId="ADAL" clId="{506CED8B-92E3-482D-81E4-7D6207AEEEAC}" dt="2022-11-15T23:27:55.672" v="949" actId="1076"/>
        <pc:sldMkLst>
          <pc:docMk/>
          <pc:sldMk cId="2295311085" sldId="496"/>
        </pc:sldMkLst>
        <pc:spChg chg="mod">
          <ac:chgData name="Emily Ge" userId="6d468ae1-4668-42de-91d4-40fa1d72543d" providerId="ADAL" clId="{506CED8B-92E3-482D-81E4-7D6207AEEEAC}" dt="2022-11-15T05:27:38.310" v="805" actId="20577"/>
          <ac:spMkLst>
            <pc:docMk/>
            <pc:sldMk cId="2295311085" sldId="496"/>
            <ac:spMk id="5" creationId="{56D5AFBE-7B92-3773-6412-AB110CD1007D}"/>
          </ac:spMkLst>
        </pc:spChg>
        <pc:spChg chg="mod">
          <ac:chgData name="Emily Ge" userId="6d468ae1-4668-42de-91d4-40fa1d72543d" providerId="ADAL" clId="{506CED8B-92E3-482D-81E4-7D6207AEEEAC}" dt="2022-11-15T05:30:59.375" v="824"/>
          <ac:spMkLst>
            <pc:docMk/>
            <pc:sldMk cId="2295311085" sldId="496"/>
            <ac:spMk id="6" creationId="{11A20C52-0FE7-F962-6B09-5B2E6F0E1EB0}"/>
          </ac:spMkLst>
        </pc:spChg>
        <pc:spChg chg="mod">
          <ac:chgData name="Emily Ge" userId="6d468ae1-4668-42de-91d4-40fa1d72543d" providerId="ADAL" clId="{506CED8B-92E3-482D-81E4-7D6207AEEEAC}" dt="2022-11-15T05:30:59.375" v="824"/>
          <ac:spMkLst>
            <pc:docMk/>
            <pc:sldMk cId="2295311085" sldId="496"/>
            <ac:spMk id="7" creationId="{AE40FC0F-3F0C-F7DF-28E5-CAEEF15E33F5}"/>
          </ac:spMkLst>
        </pc:spChg>
        <pc:spChg chg="mod">
          <ac:chgData name="Emily Ge" userId="6d468ae1-4668-42de-91d4-40fa1d72543d" providerId="ADAL" clId="{506CED8B-92E3-482D-81E4-7D6207AEEEAC}" dt="2022-11-15T05:30:59.375" v="824"/>
          <ac:spMkLst>
            <pc:docMk/>
            <pc:sldMk cId="2295311085" sldId="496"/>
            <ac:spMk id="8" creationId="{71C005F8-59C6-ABEF-9F88-38BEE0751727}"/>
          </ac:spMkLst>
        </pc:spChg>
        <pc:spChg chg="del mod">
          <ac:chgData name="Emily Ge" userId="6d468ae1-4668-42de-91d4-40fa1d72543d" providerId="ADAL" clId="{506CED8B-92E3-482D-81E4-7D6207AEEEAC}" dt="2022-11-15T05:27:34.071" v="799" actId="478"/>
          <ac:spMkLst>
            <pc:docMk/>
            <pc:sldMk cId="2295311085" sldId="496"/>
            <ac:spMk id="20" creationId="{CD55046F-6B3F-3542-B1E0-733E5820FBC1}"/>
          </ac:spMkLst>
        </pc:spChg>
        <pc:spChg chg="del mod">
          <ac:chgData name="Emily Ge" userId="6d468ae1-4668-42de-91d4-40fa1d72543d" providerId="ADAL" clId="{506CED8B-92E3-482D-81E4-7D6207AEEEAC}" dt="2022-11-15T05:27:32.821" v="798" actId="478"/>
          <ac:spMkLst>
            <pc:docMk/>
            <pc:sldMk cId="2295311085" sldId="496"/>
            <ac:spMk id="24" creationId="{FF553951-1DD8-D2A4-4E34-389415ADBE1E}"/>
          </ac:spMkLst>
        </pc:spChg>
        <pc:spChg chg="del mod">
          <ac:chgData name="Emily Ge" userId="6d468ae1-4668-42de-91d4-40fa1d72543d" providerId="ADAL" clId="{506CED8B-92E3-482D-81E4-7D6207AEEEAC}" dt="2022-11-15T05:27:31.162" v="797" actId="478"/>
          <ac:spMkLst>
            <pc:docMk/>
            <pc:sldMk cId="2295311085" sldId="496"/>
            <ac:spMk id="27" creationId="{5AD64DBA-E20F-56E8-D634-8BC333898296}"/>
          </ac:spMkLst>
        </pc:spChg>
        <pc:spChg chg="del mod">
          <ac:chgData name="Emily Ge" userId="6d468ae1-4668-42de-91d4-40fa1d72543d" providerId="ADAL" clId="{506CED8B-92E3-482D-81E4-7D6207AEEEAC}" dt="2022-11-15T05:27:30.128" v="796" actId="478"/>
          <ac:spMkLst>
            <pc:docMk/>
            <pc:sldMk cId="2295311085" sldId="496"/>
            <ac:spMk id="29" creationId="{AE01F337-A749-A67C-519C-C4984DD809C4}"/>
          </ac:spMkLst>
        </pc:spChg>
        <pc:spChg chg="del mod">
          <ac:chgData name="Emily Ge" userId="6d468ae1-4668-42de-91d4-40fa1d72543d" providerId="ADAL" clId="{506CED8B-92E3-482D-81E4-7D6207AEEEAC}" dt="2022-11-15T05:27:29.245" v="795" actId="478"/>
          <ac:spMkLst>
            <pc:docMk/>
            <pc:sldMk cId="2295311085" sldId="496"/>
            <ac:spMk id="31" creationId="{0786BC20-73DA-F859-0751-1D06710925F6}"/>
          </ac:spMkLst>
        </pc:spChg>
        <pc:spChg chg="del">
          <ac:chgData name="Emily Ge" userId="6d468ae1-4668-42de-91d4-40fa1d72543d" providerId="ADAL" clId="{506CED8B-92E3-482D-81E4-7D6207AEEEAC}" dt="2022-11-15T05:27:27.125" v="794" actId="478"/>
          <ac:spMkLst>
            <pc:docMk/>
            <pc:sldMk cId="2295311085" sldId="496"/>
            <ac:spMk id="33" creationId="{27262718-EC73-9D10-F568-2C23FA76F61B}"/>
          </ac:spMkLst>
        </pc:spChg>
        <pc:grpChg chg="add mod">
          <ac:chgData name="Emily Ge" userId="6d468ae1-4668-42de-91d4-40fa1d72543d" providerId="ADAL" clId="{506CED8B-92E3-482D-81E4-7D6207AEEEAC}" dt="2022-11-15T05:30:59.375" v="824"/>
          <ac:grpSpMkLst>
            <pc:docMk/>
            <pc:sldMk cId="2295311085" sldId="496"/>
            <ac:grpSpMk id="3" creationId="{DE50376F-132A-2D94-16C1-1E3DE3D16D98}"/>
          </ac:grpSpMkLst>
        </pc:grpChg>
        <pc:graphicFrameChg chg="add del mod modGraphic">
          <ac:chgData name="Emily Ge" userId="6d468ae1-4668-42de-91d4-40fa1d72543d" providerId="ADAL" clId="{506CED8B-92E3-482D-81E4-7D6207AEEEAC}" dt="2022-11-15T05:27:24.575" v="793" actId="1076"/>
          <ac:graphicFrameMkLst>
            <pc:docMk/>
            <pc:sldMk cId="2295311085" sldId="496"/>
            <ac:graphicFrameMk id="4" creationId="{94F31CF5-BD8D-7160-BBDE-49C8033FD939}"/>
          </ac:graphicFrameMkLst>
        </pc:graphicFrameChg>
        <pc:picChg chg="mod">
          <ac:chgData name="Emily Ge" userId="6d468ae1-4668-42de-91d4-40fa1d72543d" providerId="ADAL" clId="{506CED8B-92E3-482D-81E4-7D6207AEEEAC}" dt="2022-11-15T23:27:55.672" v="949" actId="1076"/>
          <ac:picMkLst>
            <pc:docMk/>
            <pc:sldMk cId="2295311085" sldId="496"/>
            <ac:picMk id="10" creationId="{2C073455-458A-58FA-4629-431F110E77A2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22" creationId="{FA6FE10F-1FE5-BCA1-C96E-87E4F7017742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26" creationId="{BDDD143D-65D8-5B08-734B-465FDD73B357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28" creationId="{3EAEDFE7-8395-868C-B88D-F5D8EC0B477B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30" creationId="{F621188F-38D4-4E31-F23F-3F46EEABFED5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32" creationId="{AFEB28DD-A4D6-13A4-B1C1-CB455D57E32D}"/>
          </ac:picMkLst>
        </pc:picChg>
        <pc:picChg chg="mod">
          <ac:chgData name="Emily Ge" userId="6d468ae1-4668-42de-91d4-40fa1d72543d" providerId="ADAL" clId="{506CED8B-92E3-482D-81E4-7D6207AEEEAC}" dt="2022-11-15T05:27:24.575" v="793" actId="1076"/>
          <ac:picMkLst>
            <pc:docMk/>
            <pc:sldMk cId="2295311085" sldId="496"/>
            <ac:picMk id="34" creationId="{C78E5A08-12E8-CACA-838A-0EA3DD623F42}"/>
          </ac:picMkLst>
        </pc:picChg>
      </pc:sldChg>
      <pc:sldChg chg="addSp delSp modSp mod">
        <pc:chgData name="Emily Ge" userId="6d468ae1-4668-42de-91d4-40fa1d72543d" providerId="ADAL" clId="{506CED8B-92E3-482D-81E4-7D6207AEEEAC}" dt="2022-11-15T04:49:37.624" v="136" actId="1076"/>
        <pc:sldMkLst>
          <pc:docMk/>
          <pc:sldMk cId="1289766398" sldId="500"/>
        </pc:sldMkLst>
        <pc:spChg chg="add mod">
          <ac:chgData name="Emily Ge" userId="6d468ae1-4668-42de-91d4-40fa1d72543d" providerId="ADAL" clId="{506CED8B-92E3-482D-81E4-7D6207AEEEAC}" dt="2022-11-15T04:47:58.784" v="110" actId="1076"/>
          <ac:spMkLst>
            <pc:docMk/>
            <pc:sldMk cId="1289766398" sldId="500"/>
            <ac:spMk id="3" creationId="{39F3A11B-1D08-7A24-11F2-1B1FDCA91201}"/>
          </ac:spMkLst>
        </pc:spChg>
        <pc:spChg chg="mod">
          <ac:chgData name="Emily Ge" userId="6d468ae1-4668-42de-91d4-40fa1d72543d" providerId="ADAL" clId="{506CED8B-92E3-482D-81E4-7D6207AEEEAC}" dt="2022-11-15T04:49:37.624" v="136" actId="1076"/>
          <ac:spMkLst>
            <pc:docMk/>
            <pc:sldMk cId="1289766398" sldId="500"/>
            <ac:spMk id="18" creationId="{325EE32D-5C8F-CD3A-324E-3821101DC4DC}"/>
          </ac:spMkLst>
        </pc:spChg>
        <pc:spChg chg="add mod">
          <ac:chgData name="Emily Ge" userId="6d468ae1-4668-42de-91d4-40fa1d72543d" providerId="ADAL" clId="{506CED8B-92E3-482D-81E4-7D6207AEEEAC}" dt="2022-11-15T04:48:27.585" v="122" actId="1076"/>
          <ac:spMkLst>
            <pc:docMk/>
            <pc:sldMk cId="1289766398" sldId="500"/>
            <ac:spMk id="25" creationId="{FF08CD0E-9126-9FFD-EACE-BD23ABC720C2}"/>
          </ac:spMkLst>
        </pc:spChg>
        <pc:spChg chg="add mod">
          <ac:chgData name="Emily Ge" userId="6d468ae1-4668-42de-91d4-40fa1d72543d" providerId="ADAL" clId="{506CED8B-92E3-482D-81E4-7D6207AEEEAC}" dt="2022-11-15T04:49:27.171" v="134" actId="1076"/>
          <ac:spMkLst>
            <pc:docMk/>
            <pc:sldMk cId="1289766398" sldId="500"/>
            <ac:spMk id="29" creationId="{F6D0943C-34EC-DC3B-3F51-CDC2360E88EE}"/>
          </ac:spMkLst>
        </pc:spChg>
        <pc:picChg chg="add mod">
          <ac:chgData name="Emily Ge" userId="6d468ae1-4668-42de-91d4-40fa1d72543d" providerId="ADAL" clId="{506CED8B-92E3-482D-81E4-7D6207AEEEAC}" dt="2022-11-15T04:48:15.816" v="120" actId="1036"/>
          <ac:picMkLst>
            <pc:docMk/>
            <pc:sldMk cId="1289766398" sldId="500"/>
            <ac:picMk id="4" creationId="{7B72182F-3779-FEC2-5216-A09B20F26296}"/>
          </ac:picMkLst>
        </pc:picChg>
        <pc:picChg chg="add mod">
          <ac:chgData name="Emily Ge" userId="6d468ae1-4668-42de-91d4-40fa1d72543d" providerId="ADAL" clId="{506CED8B-92E3-482D-81E4-7D6207AEEEAC}" dt="2022-11-15T04:48:41.926" v="125" actId="14100"/>
          <ac:picMkLst>
            <pc:docMk/>
            <pc:sldMk cId="1289766398" sldId="500"/>
            <ac:picMk id="26" creationId="{0EA12016-E108-FF7E-ED6E-5F81BF779688}"/>
          </ac:picMkLst>
        </pc:picChg>
        <pc:picChg chg="add mod">
          <ac:chgData name="Emily Ge" userId="6d468ae1-4668-42de-91d4-40fa1d72543d" providerId="ADAL" clId="{506CED8B-92E3-482D-81E4-7D6207AEEEAC}" dt="2022-11-15T04:49:31.851" v="135" actId="1076"/>
          <ac:picMkLst>
            <pc:docMk/>
            <pc:sldMk cId="1289766398" sldId="500"/>
            <ac:picMk id="27" creationId="{D25C9C40-14BC-513B-35CF-BDD235B1A09D}"/>
          </ac:picMkLst>
        </pc:picChg>
        <pc:picChg chg="add del mod">
          <ac:chgData name="Emily Ge" userId="6d468ae1-4668-42de-91d4-40fa1d72543d" providerId="ADAL" clId="{506CED8B-92E3-482D-81E4-7D6207AEEEAC}" dt="2022-11-15T04:48:54.947" v="128" actId="478"/>
          <ac:picMkLst>
            <pc:docMk/>
            <pc:sldMk cId="1289766398" sldId="500"/>
            <ac:picMk id="28" creationId="{79E58863-4CEE-9ABB-1483-A98EF7883210}"/>
          </ac:picMkLst>
        </pc:picChg>
      </pc:sldChg>
      <pc:sldChg chg="modSp mod">
        <pc:chgData name="Emily Ge" userId="6d468ae1-4668-42de-91d4-40fa1d72543d" providerId="ADAL" clId="{506CED8B-92E3-482D-81E4-7D6207AEEEAC}" dt="2022-11-15T23:33:07.086" v="956" actId="20577"/>
        <pc:sldMkLst>
          <pc:docMk/>
          <pc:sldMk cId="490351366" sldId="501"/>
        </pc:sldMkLst>
        <pc:spChg chg="mod">
          <ac:chgData name="Emily Ge" userId="6d468ae1-4668-42de-91d4-40fa1d72543d" providerId="ADAL" clId="{506CED8B-92E3-482D-81E4-7D6207AEEEAC}" dt="2022-11-15T23:33:07.086" v="956" actId="20577"/>
          <ac:spMkLst>
            <pc:docMk/>
            <pc:sldMk cId="490351366" sldId="501"/>
            <ac:spMk id="13" creationId="{0002A05B-206E-C3E5-E0FF-57CFF35978E1}"/>
          </ac:spMkLst>
        </pc:spChg>
      </pc:sldChg>
      <pc:sldChg chg="del">
        <pc:chgData name="Emily Ge" userId="6d468ae1-4668-42de-91d4-40fa1d72543d" providerId="ADAL" clId="{506CED8B-92E3-482D-81E4-7D6207AEEEAC}" dt="2022-11-15T05:29:49.006" v="806"/>
        <pc:sldMkLst>
          <pc:docMk/>
          <pc:sldMk cId="1967433449" sldId="502"/>
        </pc:sldMkLst>
      </pc:sldChg>
      <pc:sldChg chg="modSp mod">
        <pc:chgData name="Emily Ge" userId="6d468ae1-4668-42de-91d4-40fa1d72543d" providerId="ADAL" clId="{506CED8B-92E3-482D-81E4-7D6207AEEEAC}" dt="2022-11-15T05:30:32.201" v="822" actId="1076"/>
        <pc:sldMkLst>
          <pc:docMk/>
          <pc:sldMk cId="2785520137" sldId="502"/>
        </pc:sldMkLst>
        <pc:spChg chg="mod">
          <ac:chgData name="Emily Ge" userId="6d468ae1-4668-42de-91d4-40fa1d72543d" providerId="ADAL" clId="{506CED8B-92E3-482D-81E4-7D6207AEEEAC}" dt="2022-11-15T05:30:32.201" v="822" actId="1076"/>
          <ac:spMkLst>
            <pc:docMk/>
            <pc:sldMk cId="2785520137" sldId="502"/>
            <ac:spMk id="2" creationId="{7111EB0C-DE76-0D67-0CD7-4D21629C967B}"/>
          </ac:spMkLst>
        </pc:spChg>
      </pc:sldChg>
      <pc:sldChg chg="modSp mod">
        <pc:chgData name="Emily Ge" userId="6d468ae1-4668-42de-91d4-40fa1d72543d" providerId="ADAL" clId="{506CED8B-92E3-482D-81E4-7D6207AEEEAC}" dt="2022-11-15T23:26:06.003" v="946" actId="20577"/>
        <pc:sldMkLst>
          <pc:docMk/>
          <pc:sldMk cId="1407628552" sldId="503"/>
        </pc:sldMkLst>
        <pc:spChg chg="mod">
          <ac:chgData name="Emily Ge" userId="6d468ae1-4668-42de-91d4-40fa1d72543d" providerId="ADAL" clId="{506CED8B-92E3-482D-81E4-7D6207AEEEAC}" dt="2022-11-15T23:26:06.003" v="946" actId="20577"/>
          <ac:spMkLst>
            <pc:docMk/>
            <pc:sldMk cId="1407628552" sldId="503"/>
            <ac:spMk id="24" creationId="{CA9840D5-8AEA-550B-0AE2-BFC2E1E1B764}"/>
          </ac:spMkLst>
        </pc:spChg>
      </pc:sldChg>
      <pc:sldMasterChg chg="del delSldLayout">
        <pc:chgData name="Emily Ge" userId="6d468ae1-4668-42de-91d4-40fa1d72543d" providerId="ADAL" clId="{506CED8B-92E3-482D-81E4-7D6207AEEEAC}" dt="2022-11-15T04:49:40.115" v="137" actId="47"/>
        <pc:sldMasterMkLst>
          <pc:docMk/>
          <pc:sldMasterMk cId="4088750804" sldId="2147483680"/>
        </pc:sldMasterMkLst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310629255" sldId="2147483681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841544102" sldId="2147483682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606232772" sldId="2147483683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305994179" sldId="2147483684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3938619454" sldId="2147483685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549203015" sldId="2147483686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286451606" sldId="2147483687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3672779593" sldId="2147483688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649550738" sldId="2147483689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326845237" sldId="2147483690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511634216" sldId="2147483691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3890729700" sldId="2147483692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609597464" sldId="2147483693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053829874" sldId="2147483694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984815308" sldId="2147483695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375243143" sldId="2147483696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459943698" sldId="2147483697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036466351" sldId="2147483698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420021364" sldId="2147483699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155374709" sldId="2147483700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473244358" sldId="2147483701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466406715" sldId="2147483702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760566759" sldId="2147483703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791053183" sldId="2147483704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965879890" sldId="2147483705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1962009429" sldId="2147483706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855176807" sldId="2147483707"/>
          </pc:sldLayoutMkLst>
        </pc:sldLayoutChg>
        <pc:sldLayoutChg chg="del">
          <pc:chgData name="Emily Ge" userId="6d468ae1-4668-42de-91d4-40fa1d72543d" providerId="ADAL" clId="{506CED8B-92E3-482D-81E4-7D6207AEEEAC}" dt="2022-11-15T04:49:40.115" v="137" actId="47"/>
          <pc:sldLayoutMkLst>
            <pc:docMk/>
            <pc:sldMasterMk cId="4088750804" sldId="2147483680"/>
            <pc:sldLayoutMk cId="296814057" sldId="2147483708"/>
          </pc:sldLayoutMkLst>
        </pc:sldLayoutChg>
      </pc:sldMasterChg>
    </pc:docChg>
  </pc:docChgLst>
  <pc:docChgLst>
    <pc:chgData name="Darcy C. Ma" userId="S::darcym5@uw.edu::a9f8952e-4070-473e-b450-9b43c08f38be" providerId="AD" clId="Web-{860BB503-64D2-42AA-80C2-3A8AE5CC5453}"/>
    <pc:docChg chg="modSld">
      <pc:chgData name="Darcy C. Ma" userId="S::darcym5@uw.edu::a9f8952e-4070-473e-b450-9b43c08f38be" providerId="AD" clId="Web-{860BB503-64D2-42AA-80C2-3A8AE5CC5453}" dt="2022-11-15T06:35:06.440" v="264" actId="1076"/>
      <pc:docMkLst>
        <pc:docMk/>
      </pc:docMkLst>
      <pc:sldChg chg="modSp">
        <pc:chgData name="Darcy C. Ma" userId="S::darcym5@uw.edu::a9f8952e-4070-473e-b450-9b43c08f38be" providerId="AD" clId="Web-{860BB503-64D2-42AA-80C2-3A8AE5CC5453}" dt="2022-11-15T06:12:46.071" v="15" actId="20577"/>
        <pc:sldMkLst>
          <pc:docMk/>
          <pc:sldMk cId="2366606379" sldId="351"/>
        </pc:sldMkLst>
        <pc:spChg chg="mod">
          <ac:chgData name="Darcy C. Ma" userId="S::darcym5@uw.edu::a9f8952e-4070-473e-b450-9b43c08f38be" providerId="AD" clId="Web-{860BB503-64D2-42AA-80C2-3A8AE5CC5453}" dt="2022-11-15T06:12:46.071" v="15" actId="20577"/>
          <ac:spMkLst>
            <pc:docMk/>
            <pc:sldMk cId="2366606379" sldId="351"/>
            <ac:spMk id="2" creationId="{67EC0BA0-DC07-6AF0-C9BC-A6C5DBC0C873}"/>
          </ac:spMkLst>
        </pc:spChg>
      </pc:sldChg>
      <pc:sldChg chg="addSp delSp modSp">
        <pc:chgData name="Darcy C. Ma" userId="S::darcym5@uw.edu::a9f8952e-4070-473e-b450-9b43c08f38be" providerId="AD" clId="Web-{860BB503-64D2-42AA-80C2-3A8AE5CC5453}" dt="2022-11-15T06:35:06.440" v="264" actId="1076"/>
        <pc:sldMkLst>
          <pc:docMk/>
          <pc:sldMk cId="3505750038" sldId="486"/>
        </pc:sldMkLst>
        <pc:spChg chg="mod">
          <ac:chgData name="Darcy C. Ma" userId="S::darcym5@uw.edu::a9f8952e-4070-473e-b450-9b43c08f38be" providerId="AD" clId="Web-{860BB503-64D2-42AA-80C2-3A8AE5CC5453}" dt="2022-11-15T06:28:57.480" v="163" actId="1076"/>
          <ac:spMkLst>
            <pc:docMk/>
            <pc:sldMk cId="3505750038" sldId="486"/>
            <ac:spMk id="2" creationId="{C2C1E7E9-7111-2549-CF36-790DE962EF46}"/>
          </ac:spMkLst>
        </pc:spChg>
        <pc:spChg chg="del mod">
          <ac:chgData name="Darcy C. Ma" userId="S::darcym5@uw.edu::a9f8952e-4070-473e-b450-9b43c08f38be" providerId="AD" clId="Web-{860BB503-64D2-42AA-80C2-3A8AE5CC5453}" dt="2022-11-15T06:14:13.041" v="67"/>
          <ac:spMkLst>
            <pc:docMk/>
            <pc:sldMk cId="3505750038" sldId="486"/>
            <ac:spMk id="9" creationId="{EE1DD7C9-84A6-EB19-9E54-78C4FC509657}"/>
          </ac:spMkLst>
        </pc:spChg>
        <pc:spChg chg="add del mod">
          <ac:chgData name="Darcy C. Ma" userId="S::darcym5@uw.edu::a9f8952e-4070-473e-b450-9b43c08f38be" providerId="AD" clId="Web-{860BB503-64D2-42AA-80C2-3A8AE5CC5453}" dt="2022-11-15T06:26:09.790" v="141"/>
          <ac:spMkLst>
            <pc:docMk/>
            <pc:sldMk cId="3505750038" sldId="486"/>
            <ac:spMk id="11" creationId="{68A095E7-E3A8-2278-FD6B-FF5C8D01C237}"/>
          </ac:spMkLst>
        </pc:spChg>
        <pc:spChg chg="mod">
          <ac:chgData name="Darcy C. Ma" userId="S::darcym5@uw.edu::a9f8952e-4070-473e-b450-9b43c08f38be" providerId="AD" clId="Web-{860BB503-64D2-42AA-80C2-3A8AE5CC5453}" dt="2022-11-15T06:13:33.150" v="22" actId="1076"/>
          <ac:spMkLst>
            <pc:docMk/>
            <pc:sldMk cId="3505750038" sldId="486"/>
            <ac:spMk id="13" creationId="{748AD039-B65C-1836-8C29-73BBB0F1697C}"/>
          </ac:spMkLst>
        </pc:spChg>
        <pc:spChg chg="del">
          <ac:chgData name="Darcy C. Ma" userId="S::darcym5@uw.edu::a9f8952e-4070-473e-b450-9b43c08f38be" providerId="AD" clId="Web-{860BB503-64D2-42AA-80C2-3A8AE5CC5453}" dt="2022-11-15T06:15:43.699" v="69"/>
          <ac:spMkLst>
            <pc:docMk/>
            <pc:sldMk cId="3505750038" sldId="486"/>
            <ac:spMk id="16" creationId="{D0C0839B-C30A-6DE2-23BE-7FBBE44B61A7}"/>
          </ac:spMkLst>
        </pc:spChg>
        <pc:spChg chg="add mod">
          <ac:chgData name="Darcy C. Ma" userId="S::darcym5@uw.edu::a9f8952e-4070-473e-b450-9b43c08f38be" providerId="AD" clId="Web-{860BB503-64D2-42AA-80C2-3A8AE5CC5453}" dt="2022-11-15T06:33:01.969" v="215" actId="20577"/>
          <ac:spMkLst>
            <pc:docMk/>
            <pc:sldMk cId="3505750038" sldId="486"/>
            <ac:spMk id="21" creationId="{5C7BF38C-F6B6-33E2-4450-5248C8A97E10}"/>
          </ac:spMkLst>
        </pc:spChg>
        <pc:spChg chg="mod">
          <ac:chgData name="Darcy C. Ma" userId="S::darcym5@uw.edu::a9f8952e-4070-473e-b450-9b43c08f38be" providerId="AD" clId="Web-{860BB503-64D2-42AA-80C2-3A8AE5CC5453}" dt="2022-11-15T06:13:56.729" v="62" actId="1076"/>
          <ac:spMkLst>
            <pc:docMk/>
            <pc:sldMk cId="3505750038" sldId="486"/>
            <ac:spMk id="22" creationId="{13116BF8-9E0B-9737-D36D-E0A25B4A5180}"/>
          </ac:spMkLst>
        </pc:spChg>
        <pc:spChg chg="add mod">
          <ac:chgData name="Darcy C. Ma" userId="S::darcym5@uw.edu::a9f8952e-4070-473e-b450-9b43c08f38be" providerId="AD" clId="Web-{860BB503-64D2-42AA-80C2-3A8AE5CC5453}" dt="2022-11-15T06:35:00.581" v="263" actId="1076"/>
          <ac:spMkLst>
            <pc:docMk/>
            <pc:sldMk cId="3505750038" sldId="486"/>
            <ac:spMk id="23" creationId="{601F39A4-1A5E-4226-276C-A86DE84417B9}"/>
          </ac:spMkLst>
        </pc:spChg>
        <pc:spChg chg="del mod">
          <ac:chgData name="Darcy C. Ma" userId="S::darcym5@uw.edu::a9f8952e-4070-473e-b450-9b43c08f38be" providerId="AD" clId="Web-{860BB503-64D2-42AA-80C2-3A8AE5CC5453}" dt="2022-11-15T06:13:36.197" v="24"/>
          <ac:spMkLst>
            <pc:docMk/>
            <pc:sldMk cId="3505750038" sldId="486"/>
            <ac:spMk id="24" creationId="{094BB14B-6602-E742-AD15-BDAB83BA46B9}"/>
          </ac:spMkLst>
        </pc:spChg>
        <pc:spChg chg="add mod">
          <ac:chgData name="Darcy C. Ma" userId="S::darcym5@uw.edu::a9f8952e-4070-473e-b450-9b43c08f38be" providerId="AD" clId="Web-{860BB503-64D2-42AA-80C2-3A8AE5CC5453}" dt="2022-11-15T06:35:06.440" v="264" actId="1076"/>
          <ac:spMkLst>
            <pc:docMk/>
            <pc:sldMk cId="3505750038" sldId="486"/>
            <ac:spMk id="26" creationId="{61157A73-D870-630F-BBA9-4270BF2B07DD}"/>
          </ac:spMkLst>
        </pc:spChg>
        <pc:spChg chg="del">
          <ac:chgData name="Darcy C. Ma" userId="S::darcym5@uw.edu::a9f8952e-4070-473e-b450-9b43c08f38be" providerId="AD" clId="Web-{860BB503-64D2-42AA-80C2-3A8AE5CC5453}" dt="2022-11-15T06:15:45.824" v="70"/>
          <ac:spMkLst>
            <pc:docMk/>
            <pc:sldMk cId="3505750038" sldId="486"/>
            <ac:spMk id="27" creationId="{1747ED74-5C60-A14B-FD27-762DB8B8E5D1}"/>
          </ac:spMkLst>
        </pc:spChg>
        <pc:spChg chg="mod">
          <ac:chgData name="Darcy C. Ma" userId="S::darcym5@uw.edu::a9f8952e-4070-473e-b450-9b43c08f38be" providerId="AD" clId="Web-{860BB503-64D2-42AA-80C2-3A8AE5CC5453}" dt="2022-11-15T06:34:52.253" v="261" actId="1076"/>
          <ac:spMkLst>
            <pc:docMk/>
            <pc:sldMk cId="3505750038" sldId="486"/>
            <ac:spMk id="37" creationId="{192EB95B-4D79-A8A2-153E-FC04824BD9C5}"/>
          </ac:spMkLst>
        </pc:spChg>
        <pc:spChg chg="mod">
          <ac:chgData name="Darcy C. Ma" userId="S::darcym5@uw.edu::a9f8952e-4070-473e-b450-9b43c08f38be" providerId="AD" clId="Web-{860BB503-64D2-42AA-80C2-3A8AE5CC5453}" dt="2022-11-15T06:33:04.579" v="216" actId="20577"/>
          <ac:spMkLst>
            <pc:docMk/>
            <pc:sldMk cId="3505750038" sldId="486"/>
            <ac:spMk id="38" creationId="{8B2436F2-FE8C-C47A-F059-8B466626D7C2}"/>
          </ac:spMkLst>
        </pc:spChg>
        <pc:spChg chg="mod">
          <ac:chgData name="Darcy C. Ma" userId="S::darcym5@uw.edu::a9f8952e-4070-473e-b450-9b43c08f38be" providerId="AD" clId="Web-{860BB503-64D2-42AA-80C2-3A8AE5CC5453}" dt="2022-11-15T06:26:12.321" v="142" actId="1076"/>
          <ac:spMkLst>
            <pc:docMk/>
            <pc:sldMk cId="3505750038" sldId="486"/>
            <ac:spMk id="39" creationId="{B159B54E-269B-4A63-9F36-EFC0B3EA22F1}"/>
          </ac:spMkLst>
        </pc:spChg>
        <pc:spChg chg="mod">
          <ac:chgData name="Darcy C. Ma" userId="S::darcym5@uw.edu::a9f8952e-4070-473e-b450-9b43c08f38be" providerId="AD" clId="Web-{860BB503-64D2-42AA-80C2-3A8AE5CC5453}" dt="2022-11-15T06:26:35.759" v="144" actId="1076"/>
          <ac:spMkLst>
            <pc:docMk/>
            <pc:sldMk cId="3505750038" sldId="486"/>
            <ac:spMk id="41" creationId="{20E1A5F9-A44A-4C5A-A3A4-5787134601EA}"/>
          </ac:spMkLst>
        </pc:spChg>
        <pc:spChg chg="mod">
          <ac:chgData name="Darcy C. Ma" userId="S::darcym5@uw.edu::a9f8952e-4070-473e-b450-9b43c08f38be" providerId="AD" clId="Web-{860BB503-64D2-42AA-80C2-3A8AE5CC5453}" dt="2022-11-15T06:34:56.393" v="262" actId="1076"/>
          <ac:spMkLst>
            <pc:docMk/>
            <pc:sldMk cId="3505750038" sldId="486"/>
            <ac:spMk id="43" creationId="{26C1BC57-C59C-4908-B401-6080A9F03E9F}"/>
          </ac:spMkLst>
        </pc:spChg>
        <pc:spChg chg="mod">
          <ac:chgData name="Darcy C. Ma" userId="S::darcym5@uw.edu::a9f8952e-4070-473e-b450-9b43c08f38be" providerId="AD" clId="Web-{860BB503-64D2-42AA-80C2-3A8AE5CC5453}" dt="2022-11-15T06:26:15.837" v="143" actId="1076"/>
          <ac:spMkLst>
            <pc:docMk/>
            <pc:sldMk cId="3505750038" sldId="486"/>
            <ac:spMk id="44" creationId="{943065D1-6D4B-434E-BDF5-F70E9D845E06}"/>
          </ac:spMkLst>
        </pc:spChg>
        <pc:spChg chg="del">
          <ac:chgData name="Darcy C. Ma" userId="S::darcym5@uw.edu::a9f8952e-4070-473e-b450-9b43c08f38be" providerId="AD" clId="Web-{860BB503-64D2-42AA-80C2-3A8AE5CC5453}" dt="2022-11-15T06:27:15.197" v="148"/>
          <ac:spMkLst>
            <pc:docMk/>
            <pc:sldMk cId="3505750038" sldId="486"/>
            <ac:spMk id="50" creationId="{06A0A5DF-4281-07D2-2507-DFA7DDFA78B9}"/>
          </ac:spMkLst>
        </pc:spChg>
        <pc:spChg chg="del">
          <ac:chgData name="Darcy C. Ma" userId="S::darcym5@uw.edu::a9f8952e-4070-473e-b450-9b43c08f38be" providerId="AD" clId="Web-{860BB503-64D2-42AA-80C2-3A8AE5CC5453}" dt="2022-11-15T06:19:02.938" v="108"/>
          <ac:spMkLst>
            <pc:docMk/>
            <pc:sldMk cId="3505750038" sldId="486"/>
            <ac:spMk id="52" creationId="{A2CDA21C-8EED-24AE-C890-FFAF2A3F176E}"/>
          </ac:spMkLst>
        </pc:spChg>
        <pc:spChg chg="del">
          <ac:chgData name="Darcy C. Ma" userId="S::darcym5@uw.edu::a9f8952e-4070-473e-b450-9b43c08f38be" providerId="AD" clId="Web-{860BB503-64D2-42AA-80C2-3A8AE5CC5453}" dt="2022-11-15T06:19:05.110" v="109"/>
          <ac:spMkLst>
            <pc:docMk/>
            <pc:sldMk cId="3505750038" sldId="486"/>
            <ac:spMk id="53" creationId="{20AF6365-C479-803E-F81F-D86A5BB32173}"/>
          </ac:spMkLst>
        </pc:spChg>
        <pc:picChg chg="del">
          <ac:chgData name="Darcy C. Ma" userId="S::darcym5@uw.edu::a9f8952e-4070-473e-b450-9b43c08f38be" providerId="AD" clId="Web-{860BB503-64D2-42AA-80C2-3A8AE5CC5453}" dt="2022-11-15T06:16:50.294" v="81"/>
          <ac:picMkLst>
            <pc:docMk/>
            <pc:sldMk cId="3505750038" sldId="486"/>
            <ac:picMk id="12" creationId="{2D1067F9-F879-AEF5-B037-38F6EAE7309E}"/>
          </ac:picMkLst>
        </pc:picChg>
        <pc:picChg chg="del mod">
          <ac:chgData name="Darcy C. Ma" userId="S::darcym5@uw.edu::a9f8952e-4070-473e-b450-9b43c08f38be" providerId="AD" clId="Web-{860BB503-64D2-42AA-80C2-3A8AE5CC5453}" dt="2022-11-15T06:13:43.572" v="26"/>
          <ac:picMkLst>
            <pc:docMk/>
            <pc:sldMk cId="3505750038" sldId="486"/>
            <ac:picMk id="25" creationId="{6D664512-C2A6-462E-3CE0-61041B607250}"/>
          </ac:picMkLst>
        </pc:picChg>
        <pc:picChg chg="mod">
          <ac:chgData name="Darcy C. Ma" userId="S::darcym5@uw.edu::a9f8952e-4070-473e-b450-9b43c08f38be" providerId="AD" clId="Web-{860BB503-64D2-42AA-80C2-3A8AE5CC5453}" dt="2022-11-15T06:27:32.510" v="151" actId="1076"/>
          <ac:picMkLst>
            <pc:docMk/>
            <pc:sldMk cId="3505750038" sldId="486"/>
            <ac:picMk id="29" creationId="{D524B963-1FBC-E6F9-A21F-79FCB6B3E9D0}"/>
          </ac:picMkLst>
        </pc:picChg>
        <pc:picChg chg="mod">
          <ac:chgData name="Darcy C. Ma" userId="S::darcym5@uw.edu::a9f8952e-4070-473e-b450-9b43c08f38be" providerId="AD" clId="Web-{860BB503-64D2-42AA-80C2-3A8AE5CC5453}" dt="2022-11-15T06:13:26.259" v="17" actId="1076"/>
          <ac:picMkLst>
            <pc:docMk/>
            <pc:sldMk cId="3505750038" sldId="486"/>
            <ac:picMk id="31" creationId="{E25E7E5D-D173-9102-A220-188E45A4EE5F}"/>
          </ac:picMkLst>
        </pc:picChg>
        <pc:picChg chg="mod">
          <ac:chgData name="Darcy C. Ma" userId="S::darcym5@uw.edu::a9f8952e-4070-473e-b450-9b43c08f38be" providerId="AD" clId="Web-{860BB503-64D2-42AA-80C2-3A8AE5CC5453}" dt="2022-11-15T06:29:38.418" v="168" actId="14100"/>
          <ac:picMkLst>
            <pc:docMk/>
            <pc:sldMk cId="3505750038" sldId="486"/>
            <ac:picMk id="33" creationId="{B4FB6190-23F2-66D9-913B-90CE31E30704}"/>
          </ac:picMkLst>
        </pc:picChg>
        <pc:picChg chg="del">
          <ac:chgData name="Darcy C. Ma" userId="S::darcym5@uw.edu::a9f8952e-4070-473e-b450-9b43c08f38be" providerId="AD" clId="Web-{860BB503-64D2-42AA-80C2-3A8AE5CC5453}" dt="2022-11-15T06:34:39.877" v="258"/>
          <ac:picMkLst>
            <pc:docMk/>
            <pc:sldMk cId="3505750038" sldId="486"/>
            <ac:picMk id="40" creationId="{DDA886D0-7ED7-E72A-E21A-BA0FEA0C15EA}"/>
          </ac:picMkLst>
        </pc:picChg>
        <pc:picChg chg="del">
          <ac:chgData name="Darcy C. Ma" userId="S::darcym5@uw.edu::a9f8952e-4070-473e-b450-9b43c08f38be" providerId="AD" clId="Web-{860BB503-64D2-42AA-80C2-3A8AE5CC5453}" dt="2022-11-15T06:27:12.681" v="147"/>
          <ac:picMkLst>
            <pc:docMk/>
            <pc:sldMk cId="3505750038" sldId="486"/>
            <ac:picMk id="42" creationId="{E2E66733-6AA7-ED8E-90F1-1B91B4A16187}"/>
          </ac:picMkLst>
        </pc:picChg>
        <pc:cxnChg chg="add mod">
          <ac:chgData name="Darcy C. Ma" userId="S::darcym5@uw.edu::a9f8952e-4070-473e-b450-9b43c08f38be" providerId="AD" clId="Web-{860BB503-64D2-42AA-80C2-3A8AE5CC5453}" dt="2022-11-15T06:29:20.371" v="165" actId="1076"/>
          <ac:cxnSpMkLst>
            <pc:docMk/>
            <pc:sldMk cId="3505750038" sldId="486"/>
            <ac:cxnSpMk id="17" creationId="{757DC884-DA2D-14AB-678A-34FD534CE753}"/>
          </ac:cxnSpMkLst>
        </pc:cxnChg>
        <pc:cxnChg chg="add mod">
          <ac:chgData name="Darcy C. Ma" userId="S::darcym5@uw.edu::a9f8952e-4070-473e-b450-9b43c08f38be" providerId="AD" clId="Web-{860BB503-64D2-42AA-80C2-3A8AE5CC5453}" dt="2022-11-15T06:28:16.433" v="161" actId="14100"/>
          <ac:cxnSpMkLst>
            <pc:docMk/>
            <pc:sldMk cId="3505750038" sldId="486"/>
            <ac:cxnSpMk id="18" creationId="{43C147E6-300B-8A09-4B58-01A5F084C715}"/>
          </ac:cxnSpMkLst>
        </pc:cxnChg>
        <pc:cxnChg chg="add del mod">
          <ac:chgData name="Darcy C. Ma" userId="S::darcym5@uw.edu::a9f8952e-4070-473e-b450-9b43c08f38be" providerId="AD" clId="Web-{860BB503-64D2-42AA-80C2-3A8AE5CC5453}" dt="2022-11-15T06:29:25.387" v="167"/>
          <ac:cxnSpMkLst>
            <pc:docMk/>
            <pc:sldMk cId="3505750038" sldId="486"/>
            <ac:cxnSpMk id="19" creationId="{E9D9946F-F020-ADE4-02C1-4BC8A117B856}"/>
          </ac:cxnSpMkLst>
        </pc:cxnChg>
        <pc:cxnChg chg="add del mod">
          <ac:chgData name="Darcy C. Ma" userId="S::darcym5@uw.edu::a9f8952e-4070-473e-b450-9b43c08f38be" providerId="AD" clId="Web-{860BB503-64D2-42AA-80C2-3A8AE5CC5453}" dt="2022-11-15T06:30:34.310" v="183"/>
          <ac:cxnSpMkLst>
            <pc:docMk/>
            <pc:sldMk cId="3505750038" sldId="486"/>
            <ac:cxnSpMk id="20" creationId="{6A5D322E-60FA-E16F-E4A8-75F280BFB74C}"/>
          </ac:cxnSpMkLst>
        </pc:cxnChg>
        <pc:cxnChg chg="mod">
          <ac:chgData name="Darcy C. Ma" userId="S::darcym5@uw.edu::a9f8952e-4070-473e-b450-9b43c08f38be" providerId="AD" clId="Web-{860BB503-64D2-42AA-80C2-3A8AE5CC5453}" dt="2022-11-15T06:34:48.753" v="260" actId="1076"/>
          <ac:cxnSpMkLst>
            <pc:docMk/>
            <pc:sldMk cId="3505750038" sldId="486"/>
            <ac:cxnSpMk id="49" creationId="{94B4DB6D-72A5-A302-5EF7-A389BBC8A216}"/>
          </ac:cxnSpMkLst>
        </pc:cxnChg>
      </pc:sldChg>
      <pc:sldChg chg="delSp modSp">
        <pc:chgData name="Darcy C. Ma" userId="S::darcym5@uw.edu::a9f8952e-4070-473e-b450-9b43c08f38be" providerId="AD" clId="Web-{860BB503-64D2-42AA-80C2-3A8AE5CC5453}" dt="2022-11-15T06:20:25.455" v="114" actId="1076"/>
        <pc:sldMkLst>
          <pc:docMk/>
          <pc:sldMk cId="521704302" sldId="488"/>
        </pc:sldMkLst>
        <pc:spChg chg="del mod">
          <ac:chgData name="Darcy C. Ma" userId="S::darcym5@uw.edu::a9f8952e-4070-473e-b450-9b43c08f38be" providerId="AD" clId="Web-{860BB503-64D2-42AA-80C2-3A8AE5CC5453}" dt="2022-11-15T02:45:24.653" v="4"/>
          <ac:spMkLst>
            <pc:docMk/>
            <pc:sldMk cId="521704302" sldId="488"/>
            <ac:spMk id="6" creationId="{B12F4501-EAA7-FE24-CBA4-B65D911754FE}"/>
          </ac:spMkLst>
        </pc:spChg>
        <pc:spChg chg="del">
          <ac:chgData name="Darcy C. Ma" userId="S::darcym5@uw.edu::a9f8952e-4070-473e-b450-9b43c08f38be" providerId="AD" clId="Web-{860BB503-64D2-42AA-80C2-3A8AE5CC5453}" dt="2022-11-15T06:19:30.407" v="113"/>
          <ac:spMkLst>
            <pc:docMk/>
            <pc:sldMk cId="521704302" sldId="488"/>
            <ac:spMk id="9" creationId="{CBE1513A-332E-9C7B-EF81-8C8A08705757}"/>
          </ac:spMkLst>
        </pc:spChg>
        <pc:spChg chg="mod">
          <ac:chgData name="Darcy C. Ma" userId="S::darcym5@uw.edu::a9f8952e-4070-473e-b450-9b43c08f38be" providerId="AD" clId="Web-{860BB503-64D2-42AA-80C2-3A8AE5CC5453}" dt="2022-11-15T02:46:49.702" v="13" actId="1076"/>
          <ac:spMkLst>
            <pc:docMk/>
            <pc:sldMk cId="521704302" sldId="488"/>
            <ac:spMk id="12" creationId="{059E9A60-2F69-A7D0-C1E8-614BAB0154E2}"/>
          </ac:spMkLst>
        </pc:spChg>
        <pc:spChg chg="del">
          <ac:chgData name="Darcy C. Ma" userId="S::darcym5@uw.edu::a9f8952e-4070-473e-b450-9b43c08f38be" providerId="AD" clId="Web-{860BB503-64D2-42AA-80C2-3A8AE5CC5453}" dt="2022-11-15T02:45:17.747" v="2"/>
          <ac:spMkLst>
            <pc:docMk/>
            <pc:sldMk cId="521704302" sldId="488"/>
            <ac:spMk id="13" creationId="{C3A60ED7-211C-ECE7-0B6D-15715C3D0CD9}"/>
          </ac:spMkLst>
        </pc:spChg>
        <pc:spChg chg="del">
          <ac:chgData name="Darcy C. Ma" userId="S::darcym5@uw.edu::a9f8952e-4070-473e-b450-9b43c08f38be" providerId="AD" clId="Web-{860BB503-64D2-42AA-80C2-3A8AE5CC5453}" dt="2022-11-15T02:45:27.231" v="5"/>
          <ac:spMkLst>
            <pc:docMk/>
            <pc:sldMk cId="521704302" sldId="488"/>
            <ac:spMk id="20" creationId="{B0649D99-1FEB-8693-7B00-7C77C70BE9CE}"/>
          </ac:spMkLst>
        </pc:spChg>
        <pc:picChg chg="mod">
          <ac:chgData name="Darcy C. Ma" userId="S::darcym5@uw.edu::a9f8952e-4070-473e-b450-9b43c08f38be" providerId="AD" clId="Web-{860BB503-64D2-42AA-80C2-3A8AE5CC5453}" dt="2022-11-15T02:45:47.950" v="8" actId="1076"/>
          <ac:picMkLst>
            <pc:docMk/>
            <pc:sldMk cId="521704302" sldId="488"/>
            <ac:picMk id="2" creationId="{8C791ACD-8F22-A797-5D01-898F2E1C5AF2}"/>
          </ac:picMkLst>
        </pc:picChg>
        <pc:picChg chg="del">
          <ac:chgData name="Darcy C. Ma" userId="S::darcym5@uw.edu::a9f8952e-4070-473e-b450-9b43c08f38be" providerId="AD" clId="Web-{860BB503-64D2-42AA-80C2-3A8AE5CC5453}" dt="2022-11-15T02:46:41.077" v="10"/>
          <ac:picMkLst>
            <pc:docMk/>
            <pc:sldMk cId="521704302" sldId="488"/>
            <ac:picMk id="7" creationId="{A40E4D7B-2E78-8B8C-D849-F55DB5FE4677}"/>
          </ac:picMkLst>
        </pc:picChg>
        <pc:picChg chg="del">
          <ac:chgData name="Darcy C. Ma" userId="S::darcym5@uw.edu::a9f8952e-4070-473e-b450-9b43c08f38be" providerId="AD" clId="Web-{860BB503-64D2-42AA-80C2-3A8AE5CC5453}" dt="2022-11-15T02:45:13.746" v="0"/>
          <ac:picMkLst>
            <pc:docMk/>
            <pc:sldMk cId="521704302" sldId="488"/>
            <ac:picMk id="8" creationId="{6FED07C0-B44A-B373-3868-CD50995C68B7}"/>
          </ac:picMkLst>
        </pc:picChg>
        <pc:picChg chg="mod">
          <ac:chgData name="Darcy C. Ma" userId="S::darcym5@uw.edu::a9f8952e-4070-473e-b450-9b43c08f38be" providerId="AD" clId="Web-{860BB503-64D2-42AA-80C2-3A8AE5CC5453}" dt="2022-11-15T06:20:25.455" v="114" actId="1076"/>
          <ac:picMkLst>
            <pc:docMk/>
            <pc:sldMk cId="521704302" sldId="488"/>
            <ac:picMk id="14" creationId="{0AEFD0F2-50BF-845D-CE92-4CDF7AF862D9}"/>
          </ac:picMkLst>
        </pc:picChg>
        <pc:picChg chg="del">
          <ac:chgData name="Darcy C. Ma" userId="S::darcym5@uw.edu::a9f8952e-4070-473e-b450-9b43c08f38be" providerId="AD" clId="Web-{860BB503-64D2-42AA-80C2-3A8AE5CC5453}" dt="2022-11-15T02:45:14.668" v="1"/>
          <ac:picMkLst>
            <pc:docMk/>
            <pc:sldMk cId="521704302" sldId="488"/>
            <ac:picMk id="16" creationId="{E6C67B4D-0B82-E43D-671F-F67BC0812AD2}"/>
          </ac:picMkLst>
        </pc:picChg>
        <pc:picChg chg="mod">
          <ac:chgData name="Darcy C. Ma" userId="S::darcym5@uw.edu::a9f8952e-4070-473e-b450-9b43c08f38be" providerId="AD" clId="Web-{860BB503-64D2-42AA-80C2-3A8AE5CC5453}" dt="2022-11-15T02:46:43.421" v="11" actId="1076"/>
          <ac:picMkLst>
            <pc:docMk/>
            <pc:sldMk cId="521704302" sldId="488"/>
            <ac:picMk id="21" creationId="{96BBFA73-EB44-12F3-C98F-2AA74A57A728}"/>
          </ac:picMkLst>
        </pc:picChg>
        <pc:cxnChg chg="del">
          <ac:chgData name="Darcy C. Ma" userId="S::darcym5@uw.edu::a9f8952e-4070-473e-b450-9b43c08f38be" providerId="AD" clId="Web-{860BB503-64D2-42AA-80C2-3A8AE5CC5453}" dt="2022-11-15T02:45:39.544" v="6"/>
          <ac:cxnSpMkLst>
            <pc:docMk/>
            <pc:sldMk cId="521704302" sldId="488"/>
            <ac:cxnSpMk id="17" creationId="{3EEED755-3FD0-359F-9FF7-53FF3AD2CBE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1_6EC3BE2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FB_53E556FD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FB_53E556FD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2_ADB5721D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2_ADB5721D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4_FA58F4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D8_CB0328E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D8_CB0328E4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D8_CB0328E4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F9_D9A425CC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F9_D9A425CC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_1E2_ADB5721D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25640061277447E-2"/>
          <c:y val="4.0078710721797306E-2"/>
          <c:w val="0.9061731385856332"/>
          <c:h val="0.578082633966017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searches</c:v>
                </c:pt>
              </c:strCache>
            </c:strRef>
          </c:tx>
          <c:spPr>
            <a:solidFill>
              <a:srgbClr val="7236EC"/>
            </a:solidFill>
            <a:ln w="22225">
              <a:noFill/>
            </a:ln>
            <a:effectLst/>
          </c:spPr>
          <c:invertIfNegative val="0"/>
          <c:cat>
            <c:numRef>
              <c:f>Sheet1!$A$2:$A$21</c:f>
              <c:numCache>
                <c:formatCode>m/d/yyyy</c:formatCode>
                <c:ptCount val="20"/>
                <c:pt idx="0">
                  <c:v>39077</c:v>
                </c:pt>
                <c:pt idx="1">
                  <c:v>39078</c:v>
                </c:pt>
                <c:pt idx="2">
                  <c:v>39079</c:v>
                </c:pt>
                <c:pt idx="3">
                  <c:v>39080</c:v>
                </c:pt>
                <c:pt idx="4">
                  <c:v>39081</c:v>
                </c:pt>
                <c:pt idx="5">
                  <c:v>39082</c:v>
                </c:pt>
                <c:pt idx="6">
                  <c:v>39083</c:v>
                </c:pt>
                <c:pt idx="7">
                  <c:v>39084</c:v>
                </c:pt>
                <c:pt idx="8">
                  <c:v>39085</c:v>
                </c:pt>
                <c:pt idx="9">
                  <c:v>39086</c:v>
                </c:pt>
                <c:pt idx="10">
                  <c:v>39087</c:v>
                </c:pt>
                <c:pt idx="11">
                  <c:v>39088</c:v>
                </c:pt>
                <c:pt idx="12">
                  <c:v>39089</c:v>
                </c:pt>
                <c:pt idx="13">
                  <c:v>39090</c:v>
                </c:pt>
                <c:pt idx="14">
                  <c:v>39091</c:v>
                </c:pt>
                <c:pt idx="15">
                  <c:v>39092</c:v>
                </c:pt>
                <c:pt idx="16">
                  <c:v>39093</c:v>
                </c:pt>
                <c:pt idx="17">
                  <c:v>39094</c:v>
                </c:pt>
                <c:pt idx="18">
                  <c:v>39095</c:v>
                </c:pt>
                <c:pt idx="19">
                  <c:v>39096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1674</c:v>
                </c:pt>
                <c:pt idx="1">
                  <c:v>1564</c:v>
                </c:pt>
                <c:pt idx="2">
                  <c:v>1688</c:v>
                </c:pt>
                <c:pt idx="3">
                  <c:v>2066</c:v>
                </c:pt>
                <c:pt idx="4">
                  <c:v>1621</c:v>
                </c:pt>
                <c:pt idx="5">
                  <c:v>1478</c:v>
                </c:pt>
                <c:pt idx="6">
                  <c:v>1540</c:v>
                </c:pt>
                <c:pt idx="7">
                  <c:v>1902</c:v>
                </c:pt>
                <c:pt idx="8">
                  <c:v>1700</c:v>
                </c:pt>
                <c:pt idx="9">
                  <c:v>1813</c:v>
                </c:pt>
                <c:pt idx="10">
                  <c:v>1760</c:v>
                </c:pt>
                <c:pt idx="11">
                  <c:v>1534</c:v>
                </c:pt>
                <c:pt idx="12">
                  <c:v>1751</c:v>
                </c:pt>
                <c:pt idx="13">
                  <c:v>1979</c:v>
                </c:pt>
                <c:pt idx="14">
                  <c:v>2117</c:v>
                </c:pt>
                <c:pt idx="15">
                  <c:v>2084</c:v>
                </c:pt>
                <c:pt idx="16">
                  <c:v>2218</c:v>
                </c:pt>
                <c:pt idx="17">
                  <c:v>2569</c:v>
                </c:pt>
                <c:pt idx="18">
                  <c:v>2194</c:v>
                </c:pt>
                <c:pt idx="19">
                  <c:v>4673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5C-40DE-9949-48D81EAD3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3612440"/>
        <c:axId val="4836160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Clicks</c:v>
                </c:pt>
              </c:strCache>
            </c:strRef>
          </c:tx>
          <c:spPr>
            <a:ln w="19050" cap="rnd">
              <a:solidFill>
                <a:srgbClr val="2DCE89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m/d/yyyy</c:formatCode>
                <c:ptCount val="20"/>
                <c:pt idx="0">
                  <c:v>39077</c:v>
                </c:pt>
                <c:pt idx="1">
                  <c:v>39078</c:v>
                </c:pt>
                <c:pt idx="2">
                  <c:v>39079</c:v>
                </c:pt>
                <c:pt idx="3">
                  <c:v>39080</c:v>
                </c:pt>
                <c:pt idx="4">
                  <c:v>39081</c:v>
                </c:pt>
                <c:pt idx="5">
                  <c:v>39082</c:v>
                </c:pt>
                <c:pt idx="6">
                  <c:v>39083</c:v>
                </c:pt>
                <c:pt idx="7">
                  <c:v>39084</c:v>
                </c:pt>
                <c:pt idx="8">
                  <c:v>39085</c:v>
                </c:pt>
                <c:pt idx="9">
                  <c:v>39086</c:v>
                </c:pt>
                <c:pt idx="10">
                  <c:v>39087</c:v>
                </c:pt>
                <c:pt idx="11">
                  <c:v>39088</c:v>
                </c:pt>
                <c:pt idx="12">
                  <c:v>39089</c:v>
                </c:pt>
                <c:pt idx="13">
                  <c:v>39090</c:v>
                </c:pt>
                <c:pt idx="14">
                  <c:v>39091</c:v>
                </c:pt>
                <c:pt idx="15">
                  <c:v>39092</c:v>
                </c:pt>
                <c:pt idx="16">
                  <c:v>39093</c:v>
                </c:pt>
                <c:pt idx="17">
                  <c:v>39094</c:v>
                </c:pt>
                <c:pt idx="18">
                  <c:v>39095</c:v>
                </c:pt>
                <c:pt idx="19">
                  <c:v>39096</c:v>
                </c:pt>
              </c:numCache>
            </c:num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234</c:v>
                </c:pt>
                <c:pt idx="1">
                  <c:v>201</c:v>
                </c:pt>
                <c:pt idx="2">
                  <c:v>188</c:v>
                </c:pt>
                <c:pt idx="3">
                  <c:v>266</c:v>
                </c:pt>
                <c:pt idx="4">
                  <c:v>224</c:v>
                </c:pt>
                <c:pt idx="5">
                  <c:v>177</c:v>
                </c:pt>
                <c:pt idx="6">
                  <c:v>203</c:v>
                </c:pt>
                <c:pt idx="7">
                  <c:v>270</c:v>
                </c:pt>
                <c:pt idx="8">
                  <c:v>204</c:v>
                </c:pt>
                <c:pt idx="9">
                  <c:v>248</c:v>
                </c:pt>
                <c:pt idx="10">
                  <c:v>261</c:v>
                </c:pt>
                <c:pt idx="11">
                  <c:v>218</c:v>
                </c:pt>
                <c:pt idx="12">
                  <c:v>260</c:v>
                </c:pt>
                <c:pt idx="13">
                  <c:v>304</c:v>
                </c:pt>
                <c:pt idx="14">
                  <c:v>286</c:v>
                </c:pt>
                <c:pt idx="15">
                  <c:v>275</c:v>
                </c:pt>
                <c:pt idx="16">
                  <c:v>310</c:v>
                </c:pt>
                <c:pt idx="17">
                  <c:v>352</c:v>
                </c:pt>
                <c:pt idx="18">
                  <c:v>275</c:v>
                </c:pt>
                <c:pt idx="19">
                  <c:v>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5C-40DE-9949-48D81EAD3A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subscriptions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m/d/yyyy</c:formatCode>
                <c:ptCount val="20"/>
                <c:pt idx="0">
                  <c:v>39077</c:v>
                </c:pt>
                <c:pt idx="1">
                  <c:v>39078</c:v>
                </c:pt>
                <c:pt idx="2">
                  <c:v>39079</c:v>
                </c:pt>
                <c:pt idx="3">
                  <c:v>39080</c:v>
                </c:pt>
                <c:pt idx="4">
                  <c:v>39081</c:v>
                </c:pt>
                <c:pt idx="5">
                  <c:v>39082</c:v>
                </c:pt>
                <c:pt idx="6">
                  <c:v>39083</c:v>
                </c:pt>
                <c:pt idx="7">
                  <c:v>39084</c:v>
                </c:pt>
                <c:pt idx="8">
                  <c:v>39085</c:v>
                </c:pt>
                <c:pt idx="9">
                  <c:v>39086</c:v>
                </c:pt>
                <c:pt idx="10">
                  <c:v>39087</c:v>
                </c:pt>
                <c:pt idx="11">
                  <c:v>39088</c:v>
                </c:pt>
                <c:pt idx="12">
                  <c:v>39089</c:v>
                </c:pt>
                <c:pt idx="13">
                  <c:v>39090</c:v>
                </c:pt>
                <c:pt idx="14">
                  <c:v>39091</c:v>
                </c:pt>
                <c:pt idx="15">
                  <c:v>39092</c:v>
                </c:pt>
                <c:pt idx="16">
                  <c:v>39093</c:v>
                </c:pt>
                <c:pt idx="17">
                  <c:v>39094</c:v>
                </c:pt>
                <c:pt idx="18">
                  <c:v>39095</c:v>
                </c:pt>
                <c:pt idx="19">
                  <c:v>39096</c:v>
                </c:pt>
              </c:numCache>
            </c:num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6</c:v>
                </c:pt>
                <c:pt idx="1">
                  <c:v>5</c:v>
                </c:pt>
                <c:pt idx="2">
                  <c:v>12</c:v>
                </c:pt>
                <c:pt idx="3">
                  <c:v>7</c:v>
                </c:pt>
                <c:pt idx="4">
                  <c:v>14</c:v>
                </c:pt>
                <c:pt idx="5">
                  <c:v>12</c:v>
                </c:pt>
                <c:pt idx="6">
                  <c:v>12</c:v>
                </c:pt>
                <c:pt idx="7">
                  <c:v>10</c:v>
                </c:pt>
                <c:pt idx="8">
                  <c:v>12</c:v>
                </c:pt>
                <c:pt idx="9">
                  <c:v>16</c:v>
                </c:pt>
                <c:pt idx="10">
                  <c:v>14</c:v>
                </c:pt>
                <c:pt idx="11">
                  <c:v>16</c:v>
                </c:pt>
                <c:pt idx="12">
                  <c:v>17</c:v>
                </c:pt>
                <c:pt idx="13">
                  <c:v>16</c:v>
                </c:pt>
                <c:pt idx="14">
                  <c:v>18</c:v>
                </c:pt>
                <c:pt idx="15">
                  <c:v>15</c:v>
                </c:pt>
                <c:pt idx="16">
                  <c:v>23</c:v>
                </c:pt>
                <c:pt idx="17">
                  <c:v>28</c:v>
                </c:pt>
                <c:pt idx="18">
                  <c:v>12</c:v>
                </c:pt>
                <c:pt idx="19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5C-40DE-9949-48D81EAD3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8467104"/>
        <c:axId val="308469600"/>
      </c:lineChart>
      <c:dateAx>
        <c:axId val="4836124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483616048"/>
        <c:crosses val="autoZero"/>
        <c:auto val="1"/>
        <c:lblOffset val="100"/>
        <c:baseTimeUnit val="days"/>
      </c:dateAx>
      <c:valAx>
        <c:axId val="48361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2C2C5A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483612440"/>
        <c:crosses val="autoZero"/>
        <c:crossBetween val="between"/>
      </c:valAx>
      <c:valAx>
        <c:axId val="3084696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308467104"/>
        <c:crosses val="max"/>
        <c:crossBetween val="between"/>
      </c:valAx>
      <c:dateAx>
        <c:axId val="30846710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0846960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81799802314666004"/>
          <c:w val="0.99947182473542351"/>
          <c:h val="0.174187821375615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00" b="0" i="0" u="none" strike="noStrike" kern="1200" baseline="0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30804982453117E-2"/>
          <c:y val="9.257288927433939E-2"/>
          <c:w val="0.47665926214195847"/>
          <c:h val="0.907427085744416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DCE8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06-49CE-A2E3-D8C19A650F96}"/>
              </c:ext>
            </c:extLst>
          </c:dPt>
          <c:dPt>
            <c:idx val="1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06-49CE-A2E3-D8C19A650F96}"/>
              </c:ext>
            </c:extLst>
          </c:dPt>
          <c:dPt>
            <c:idx val="2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06-49CE-A2E3-D8C19A650F96}"/>
              </c:ext>
            </c:extLst>
          </c:dPt>
          <c:dLbls>
            <c:dLbl>
              <c:idx val="0"/>
              <c:layout>
                <c:manualLayout>
                  <c:x val="-0.40069820009301926"/>
                  <c:y val="-0.120303348646396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8090435536508378"/>
                      <c:h val="0.158405090670022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506-49CE-A2E3-D8C19A650F96}"/>
                </c:ext>
              </c:extLst>
            </c:dLbl>
            <c:dLbl>
              <c:idx val="1"/>
              <c:layout>
                <c:manualLayout>
                  <c:x val="-9.0717518258603094E-2"/>
                  <c:y val="-0.1099046180973864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86317924496321996"/>
                      <c:h val="0.186195457454237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506-49CE-A2E3-D8C19A650F96}"/>
                </c:ext>
              </c:extLst>
            </c:dLbl>
            <c:dLbl>
              <c:idx val="2"/>
              <c:layout>
                <c:manualLayout>
                  <c:x val="-6.369756356184432E-2"/>
                  <c:y val="-0.10341129551239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89589165020525829"/>
                      <c:h val="0.186504239307394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506-49CE-A2E3-D8C19A650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Get 24 CTU Ringtones</c:v>
                </c:pt>
                <c:pt idx="1">
                  <c:v>System Of A Down Tones</c:v>
                </c:pt>
                <c:pt idx="2">
                  <c:v>Get Buckcherry Ringtones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320.17999999999967</c:v>
                </c:pt>
                <c:pt idx="1">
                  <c:v>66.73</c:v>
                </c:pt>
                <c:pt idx="2">
                  <c:v>34.179999999999993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06-49CE-A2E3-D8C19A650F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40742232"/>
        <c:axId val="840748136"/>
      </c:barChart>
      <c:catAx>
        <c:axId val="84074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0748136"/>
        <c:crosses val="autoZero"/>
        <c:auto val="1"/>
        <c:lblAlgn val="ctr"/>
        <c:lblOffset val="100"/>
        <c:noMultiLvlLbl val="0"/>
      </c:catAx>
      <c:valAx>
        <c:axId val="840748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074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909219397674214E-2"/>
          <c:y val="8.4332399323784515E-2"/>
          <c:w val="0.9379382114254553"/>
          <c:h val="0.893606637514887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06-49CE-A2E3-D8C19A650F9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06-49CE-A2E3-D8C19A650F96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06-49CE-A2E3-D8C19A650F96}"/>
              </c:ext>
            </c:extLst>
          </c:dPt>
          <c:dLbls>
            <c:dLbl>
              <c:idx val="0"/>
              <c:layout>
                <c:manualLayout>
                  <c:x val="-0.42701949245512899"/>
                  <c:y val="-0.10822824340142269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947087760479698"/>
                      <c:h val="0.142445997243059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506-49CE-A2E3-D8C19A650F96}"/>
                </c:ext>
              </c:extLst>
            </c:dLbl>
            <c:dLbl>
              <c:idx val="1"/>
              <c:layout>
                <c:manualLayout>
                  <c:x val="-0.50028266894867579"/>
                  <c:y val="-0.1221933332197077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335302401383973"/>
                      <c:h val="0.1392289257048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506-49CE-A2E3-D8C19A650F96}"/>
                </c:ext>
              </c:extLst>
            </c:dLbl>
            <c:dLbl>
              <c:idx val="2"/>
              <c:layout>
                <c:manualLayout>
                  <c:x val="-0.40484700986391481"/>
                  <c:y val="-0.114664888773852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515318410763351"/>
                      <c:h val="0.146410736043658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506-49CE-A2E3-D8C19A650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r"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Get Family Guy Ringtones</c:v>
                </c:pt>
                <c:pt idx="1">
                  <c:v>TV Theme Ringtones</c:v>
                </c:pt>
                <c:pt idx="2">
                  <c:v>Inspirational Ringtones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-36.010000000000012</c:v>
                </c:pt>
                <c:pt idx="1">
                  <c:v>-59.360000000000014</c:v>
                </c:pt>
                <c:pt idx="2">
                  <c:v>-66.86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06-49CE-A2E3-D8C19A650F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40742232"/>
        <c:axId val="840748136"/>
      </c:barChart>
      <c:catAx>
        <c:axId val="84074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0748136"/>
        <c:crosses val="autoZero"/>
        <c:auto val="1"/>
        <c:lblAlgn val="ctr"/>
        <c:lblOffset val="100"/>
        <c:noMultiLvlLbl val="0"/>
      </c:catAx>
      <c:valAx>
        <c:axId val="840748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074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CNT/DAY</c:v>
                </c:pt>
              </c:strCache>
            </c:strRef>
          </c:tx>
          <c:spPr>
            <a:solidFill>
              <a:srgbClr val="7236E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ringer</c:v>
                </c:pt>
                <c:pt idx="1">
                  <c:v>ctu</c:v>
                </c:pt>
                <c:pt idx="2">
                  <c:v>ringtone</c:v>
                </c:pt>
                <c:pt idx="3">
                  <c:v>24</c:v>
                </c:pt>
                <c:pt idx="4">
                  <c:v>ringtones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18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2-477A-BFDD-A9530D299A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15499872"/>
        <c:axId val="615500200"/>
      </c:barChart>
      <c:catAx>
        <c:axId val="615499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9ECE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500200"/>
        <c:crosses val="autoZero"/>
        <c:auto val="1"/>
        <c:lblAlgn val="ctr"/>
        <c:lblOffset val="100"/>
        <c:noMultiLvlLbl val="0"/>
      </c:catAx>
      <c:valAx>
        <c:axId val="615500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549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Position</c:v>
                </c:pt>
              </c:strCache>
            </c:strRef>
          </c:tx>
          <c:spPr>
            <a:solidFill>
              <a:srgbClr val="7236EC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ringtones ctu</c:v>
                </c:pt>
                <c:pt idx="1">
                  <c:v>fox 24 ringtones</c:v>
                </c:pt>
                <c:pt idx="2">
                  <c:v>ringtones from 24</c:v>
                </c:pt>
                <c:pt idx="3">
                  <c:v>Three 6 Mafia Ringtones</c:v>
                </c:pt>
                <c:pt idx="4">
                  <c:v>ringtones adults can't hear</c:v>
                </c:pt>
                <c:pt idx="5">
                  <c:v>ctu phone ringtone</c:v>
                </c:pt>
                <c:pt idx="6">
                  <c:v>ultrasonic ringtone</c:v>
                </c:pt>
                <c:pt idx="7">
                  <c:v>def leppard ringtones</c:v>
                </c:pt>
                <c:pt idx="8">
                  <c:v>24 ring tones</c:v>
                </c:pt>
                <c:pt idx="9">
                  <c:v>Kid Rock Ringtones</c:v>
                </c:pt>
                <c:pt idx="10">
                  <c:v>ringtones panic at the disco</c:v>
                </c:pt>
                <c:pt idx="11">
                  <c:v>24 tv show ringtones</c:v>
                </c:pt>
                <c:pt idx="12">
                  <c:v>ringtone adults can't hear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1.3090000000000004</c:v>
                </c:pt>
                <c:pt idx="1">
                  <c:v>1.2745</c:v>
                </c:pt>
                <c:pt idx="2">
                  <c:v>1.2699999999999998</c:v>
                </c:pt>
                <c:pt idx="3">
                  <c:v>1.2690000000000001</c:v>
                </c:pt>
                <c:pt idx="4">
                  <c:v>1.2570000000000001</c:v>
                </c:pt>
                <c:pt idx="5">
                  <c:v>1.2565</c:v>
                </c:pt>
                <c:pt idx="6">
                  <c:v>1.2215000000000003</c:v>
                </c:pt>
                <c:pt idx="7">
                  <c:v>1.2144999999999999</c:v>
                </c:pt>
                <c:pt idx="8">
                  <c:v>1.1954999999999998</c:v>
                </c:pt>
                <c:pt idx="9">
                  <c:v>1.1775</c:v>
                </c:pt>
                <c:pt idx="10">
                  <c:v>1.149</c:v>
                </c:pt>
                <c:pt idx="11">
                  <c:v>1.1265000000000001</c:v>
                </c:pt>
                <c:pt idx="12">
                  <c:v>1.0770000000000002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41-46CE-BFE6-23A636FC75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15499872"/>
        <c:axId val="615500200"/>
      </c:barChart>
      <c:catAx>
        <c:axId val="615499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9ECE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500200"/>
        <c:crosses val="autoZero"/>
        <c:auto val="1"/>
        <c:lblAlgn val="ctr"/>
        <c:lblOffset val="100"/>
        <c:noMultiLvlLbl val="0"/>
      </c:catAx>
      <c:valAx>
        <c:axId val="615500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549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31031660123539"/>
          <c:y val="7.7938061278173043E-2"/>
          <c:w val="0.78766454306706679"/>
          <c:h val="0.8441238774436539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Avg lvl of Competiton</c:v>
                </c:pt>
              </c:strCache>
            </c:strRef>
          </c:tx>
          <c:spPr>
            <a:solidFill>
              <a:srgbClr val="7236E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def leppard ringtones</c:v>
                </c:pt>
                <c:pt idx="1">
                  <c:v>Gospel Ringtones</c:v>
                </c:pt>
                <c:pt idx="2">
                  <c:v>24 ring tones</c:v>
                </c:pt>
                <c:pt idx="3">
                  <c:v>ctu ringtone</c:v>
                </c:pt>
                <c:pt idx="4">
                  <c:v>24 ringtone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5A-4BEF-813D-2D4ADDD52931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Avg lvl of Volume</c:v>
                </c:pt>
              </c:strCache>
            </c:strRef>
          </c:tx>
          <c:spPr>
            <a:solidFill>
              <a:srgbClr val="2DCE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def leppard ringtones</c:v>
                </c:pt>
                <c:pt idx="1">
                  <c:v>Gospel Ringtones</c:v>
                </c:pt>
                <c:pt idx="2">
                  <c:v>24 ring tones</c:v>
                </c:pt>
                <c:pt idx="3">
                  <c:v>ctu ringtone</c:v>
                </c:pt>
                <c:pt idx="4">
                  <c:v>24 ringtone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0-4E8F-8EBE-4E0FDC1D6E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15499872"/>
        <c:axId val="615500200"/>
      </c:barChart>
      <c:catAx>
        <c:axId val="6154998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9ECE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500200"/>
        <c:crosses val="autoZero"/>
        <c:auto val="1"/>
        <c:lblAlgn val="ctr"/>
        <c:lblOffset val="100"/>
        <c:noMultiLvlLbl val="0"/>
      </c:catAx>
      <c:valAx>
        <c:axId val="615500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549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456087442758845"/>
          <c:y val="0.71561310809958889"/>
          <c:w val="0.12315935254446006"/>
          <c:h val="0.2260136829555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9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30804982453117E-2"/>
          <c:y val="9.257288927433939E-2"/>
          <c:w val="0.9379382114254553"/>
          <c:h val="0.89360663751488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69-4BCE-BC3B-70D1F64CD1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69-4BCE-BC3B-70D1F64CD1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69-4BCE-BC3B-70D1F64CD182}"/>
              </c:ext>
            </c:extLst>
          </c:dPt>
          <c:dLbls>
            <c:dLbl>
              <c:idx val="2"/>
              <c:layout>
                <c:manualLayout>
                  <c:x val="1.0356435648301771E-2"/>
                  <c:y val="-9.81029853905367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69-4BCE-BC3B-70D1F64CD1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4008.4</c:v>
                </c:pt>
                <c:pt idx="1">
                  <c:v>3690</c:v>
                </c:pt>
                <c:pt idx="2">
                  <c:v>318.24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9-4BCE-BC3B-70D1F64CD1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40742232"/>
        <c:axId val="840748136"/>
      </c:barChart>
      <c:catAx>
        <c:axId val="84074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748136"/>
        <c:crosses val="autoZero"/>
        <c:auto val="1"/>
        <c:lblAlgn val="ctr"/>
        <c:lblOffset val="100"/>
        <c:noMultiLvlLbl val="0"/>
      </c:catAx>
      <c:valAx>
        <c:axId val="840748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074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0440333307851"/>
          <c:y val="0.15864998185376025"/>
          <c:w val="0.4882999132023636"/>
          <c:h val="0.920141334078274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D-4DFA-A975-85D7E66DE8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D-4DFA-A975-85D7E66DE8CC}"/>
              </c:ext>
            </c:extLst>
          </c:dPt>
          <c:cat>
            <c:strRef>
              <c:f>Sheet1!$A$2:$A$3</c:f>
              <c:strCache>
                <c:ptCount val="2"/>
                <c:pt idx="0">
                  <c:v>Profit</c:v>
                </c:pt>
                <c:pt idx="1">
                  <c:v>Loss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D-4DFA-A975-85D7E66DE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393775222399705"/>
          <c:y val="0.87550748155960179"/>
          <c:w val="0.54052105504568704"/>
          <c:h val="0.12106630968195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0440333307851"/>
          <c:y val="0.15864998185376025"/>
          <c:w val="0.4882999132023636"/>
          <c:h val="0.920141334078274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D-4DFA-A975-85D7E66DE8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D-4DFA-A975-85D7E66DE8CC}"/>
              </c:ext>
            </c:extLst>
          </c:dPt>
          <c:cat>
            <c:strRef>
              <c:f>Sheet1!$A$2:$A$3</c:f>
              <c:strCache>
                <c:ptCount val="2"/>
                <c:pt idx="0">
                  <c:v>Profit</c:v>
                </c:pt>
                <c:pt idx="1">
                  <c:v>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D-4DFA-A975-85D7E66DE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393775222399705"/>
          <c:y val="0.87550748155960179"/>
          <c:w val="0.54052105504568704"/>
          <c:h val="0.12106630968195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97301268723992E-2"/>
          <c:y val="0.10163701981981124"/>
          <c:w val="0.9379382114254553"/>
          <c:h val="0.893606637514887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DCE8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06-49CE-A2E3-D8C19A650F96}"/>
              </c:ext>
            </c:extLst>
          </c:dPt>
          <c:dPt>
            <c:idx val="1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06-49CE-A2E3-D8C19A650F96}"/>
              </c:ext>
            </c:extLst>
          </c:dPt>
          <c:dPt>
            <c:idx val="2"/>
            <c:invertIfNegative val="0"/>
            <c:bubble3D val="0"/>
            <c:spPr>
              <a:solidFill>
                <a:srgbClr val="2DCE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06-49CE-A2E3-D8C19A650F96}"/>
              </c:ext>
            </c:extLst>
          </c:dPt>
          <c:dLbls>
            <c:dLbl>
              <c:idx val="0"/>
              <c:layout>
                <c:manualLayout>
                  <c:x val="-0.40917817539510615"/>
                  <c:y val="-9.668432709944650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990977485408379"/>
                      <c:h val="7.613890759081404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506-49CE-A2E3-D8C19A650F96}"/>
                </c:ext>
              </c:extLst>
            </c:dLbl>
            <c:dLbl>
              <c:idx val="1"/>
              <c:layout>
                <c:manualLayout>
                  <c:x val="-0.43625606391695393"/>
                  <c:y val="-9.81949007582012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5361405975883937"/>
                      <c:h val="0.103331374587533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506-49CE-A2E3-D8C19A650F96}"/>
                </c:ext>
              </c:extLst>
            </c:dLbl>
            <c:dLbl>
              <c:idx val="2"/>
              <c:layout>
                <c:manualLayout>
                  <c:x val="-0.2507219211979817"/>
                  <c:y val="-0.121843901440986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1696977565007658"/>
                      <c:h val="0.164363356069058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506-49CE-A2E3-D8C19A650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ringtones 24</c:v>
                </c:pt>
                <c:pt idx="1">
                  <c:v>24 ring tones</c:v>
                </c:pt>
                <c:pt idx="2">
                  <c:v>System Of A Down Ringtones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229.22000000000006</c:v>
                </c:pt>
                <c:pt idx="1">
                  <c:v>213.77</c:v>
                </c:pt>
                <c:pt idx="2">
                  <c:v>66.73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06-49CE-A2E3-D8C19A650F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axId val="840742232"/>
        <c:axId val="840748136"/>
      </c:barChart>
      <c:catAx>
        <c:axId val="84074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0748136"/>
        <c:crosses val="autoZero"/>
        <c:auto val="1"/>
        <c:lblAlgn val="ctr"/>
        <c:lblOffset val="100"/>
        <c:noMultiLvlLbl val="0"/>
      </c:catAx>
      <c:valAx>
        <c:axId val="840748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074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30804982453117E-2"/>
          <c:y val="9.257288927433939E-2"/>
          <c:w val="0.9379382114254553"/>
          <c:h val="0.893606637514887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06-49CE-A2E3-D8C19A650F9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06-49CE-A2E3-D8C19A650F96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06-49CE-A2E3-D8C19A650F96}"/>
              </c:ext>
            </c:extLst>
          </c:dPt>
          <c:dLbls>
            <c:dLbl>
              <c:idx val="0"/>
              <c:layout>
                <c:manualLayout>
                  <c:x val="-0.36382327011107901"/>
                  <c:y val="-0.1167463156257979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2933634003723415"/>
                      <c:h val="0.166266403040438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506-49CE-A2E3-D8C19A650F96}"/>
                </c:ext>
              </c:extLst>
            </c:dLbl>
            <c:dLbl>
              <c:idx val="1"/>
              <c:layout>
                <c:manualLayout>
                  <c:x val="-0.4747309115861168"/>
                  <c:y val="-0.115770948505358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998286878009983"/>
                      <c:h val="0.157058250380339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506-49CE-A2E3-D8C19A650F96}"/>
                </c:ext>
              </c:extLst>
            </c:dLbl>
            <c:dLbl>
              <c:idx val="2"/>
              <c:layout>
                <c:manualLayout>
                  <c:x val="-0.27012317621120896"/>
                  <c:y val="-0.111074044749742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656615185602778"/>
                      <c:h val="0.105480424612965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506-49CE-A2E3-D8C19A650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theme song ringtone</c:v>
                </c:pt>
                <c:pt idx="1">
                  <c:v>Gospel Ringtones</c:v>
                </c:pt>
                <c:pt idx="2">
                  <c:v>mosquito ring tone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-59.360000000000014</c:v>
                </c:pt>
                <c:pt idx="1">
                  <c:v>-66.86</c:v>
                </c:pt>
                <c:pt idx="2">
                  <c:v>-119.29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06-49CE-A2E3-D8C19A650F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40742232"/>
        <c:axId val="840748136"/>
      </c:barChart>
      <c:catAx>
        <c:axId val="84074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0748136"/>
        <c:crosses val="autoZero"/>
        <c:auto val="1"/>
        <c:lblAlgn val="ctr"/>
        <c:lblOffset val="100"/>
        <c:noMultiLvlLbl val="0"/>
      </c:catAx>
      <c:valAx>
        <c:axId val="840748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074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Sheet1!#REF!</cx:f>
        <cx:lvl ptCount="0"/>
      </cx:strDim>
      <cx:numDim type="val">
        <cx:f>Sheet1!$A$2:$A$23</cx:f>
        <cx:lvl ptCount="22" formatCode="General">
          <cx:pt idx="0">2</cx:pt>
          <cx:pt idx="1">4</cx:pt>
          <cx:pt idx="2">3</cx:pt>
          <cx:pt idx="3">3</cx:pt>
          <cx:pt idx="4">5</cx:pt>
          <cx:pt idx="5">3</cx:pt>
          <cx:pt idx="6">3</cx:pt>
          <cx:pt idx="7">5</cx:pt>
          <cx:pt idx="8">2</cx:pt>
          <cx:pt idx="9">3</cx:pt>
          <cx:pt idx="10">2</cx:pt>
          <cx:pt idx="11">3</cx:pt>
          <cx:pt idx="12">2</cx:pt>
          <cx:pt idx="13">2</cx:pt>
          <cx:pt idx="14">4</cx:pt>
          <cx:pt idx="15">4</cx:pt>
          <cx:pt idx="16">3</cx:pt>
          <cx:pt idx="17">2</cx:pt>
          <cx:pt idx="18">2</cx:pt>
          <cx:pt idx="19">3</cx:pt>
          <cx:pt idx="20">2</cx:pt>
          <cx:pt idx="21">2</cx:pt>
        </cx:lvl>
      </cx:numDim>
    </cx:data>
    <cx:data id="1">
      <cx:strDim type="cat">
        <cx:f>Sheet1!#REF!</cx:f>
        <cx:lvl ptCount="0"/>
      </cx:strDim>
      <cx:numDim type="val">
        <cx:f>Sheet1!$B$2:$B$23</cx:f>
        <cx:lvl ptCount="22" formatCode="General">
          <cx:pt idx="0">3</cx:pt>
          <cx:pt idx="1">4</cx:pt>
          <cx:pt idx="2">3</cx:pt>
          <cx:pt idx="3">3</cx:pt>
          <cx:pt idx="4">5</cx:pt>
          <cx:pt idx="5">3</cx:pt>
          <cx:pt idx="6">3</cx:pt>
          <cx:pt idx="7">4</cx:pt>
          <cx:pt idx="8">3</cx:pt>
          <cx:pt idx="9">4</cx:pt>
          <cx:pt idx="10">3</cx:pt>
          <cx:pt idx="11">3</cx:pt>
          <cx:pt idx="12">2</cx:pt>
          <cx:pt idx="13">3</cx:pt>
          <cx:pt idx="14">2</cx:pt>
          <cx:pt idx="15">3</cx:pt>
          <cx:pt idx="16">4</cx:pt>
          <cx:pt idx="17">4</cx:pt>
          <cx:pt idx="18">3</cx:pt>
          <cx:pt idx="19">4</cx:pt>
          <cx:pt idx="20">3</cx:pt>
          <cx:pt idx="21">4</cx:pt>
        </cx:lvl>
      </cx:numDim>
    </cx:data>
    <cx:data id="2">
      <cx:strDim type="cat">
        <cx:f>Sheet1!#REF!</cx:f>
        <cx:lvl ptCount="0"/>
      </cx:strDim>
      <cx:numDim type="val">
        <cx:f>Sheet1!$C$2:$C$23</cx:f>
        <cx:lvl ptCount="22" formatCode="General">
          <cx:pt idx="0">5</cx:pt>
          <cx:pt idx="1">7</cx:pt>
          <cx:pt idx="2">7</cx:pt>
          <cx:pt idx="3">8</cx:pt>
          <cx:pt idx="4">5</cx:pt>
          <cx:pt idx="5">6</cx:pt>
          <cx:pt idx="6">6</cx:pt>
          <cx:pt idx="7">7</cx:pt>
          <cx:pt idx="8">6</cx:pt>
          <cx:pt idx="9">5</cx:pt>
          <cx:pt idx="10">8</cx:pt>
          <cx:pt idx="11">9</cx:pt>
          <cx:pt idx="12">9</cx:pt>
          <cx:pt idx="13">7</cx:pt>
          <cx:pt idx="14">7</cx:pt>
          <cx:pt idx="15">7</cx:pt>
          <cx:pt idx="16">5</cx:pt>
          <cx:pt idx="17">6</cx:pt>
          <cx:pt idx="18">6</cx:pt>
          <cx:pt idx="19">6</cx:pt>
          <cx:pt idx="20">6</cx:pt>
          <cx:pt idx="21">6</cx:pt>
        </cx:lvl>
      </cx:numDim>
    </cx:data>
    <cx:data id="3">
      <cx:numDim type="val">
        <cx:f>Sheet1!$D$2:$D$801</cx:f>
        <cx:lvl ptCount="800" formatCode="General">
          <cx:pt idx="0">7</cx:pt>
          <cx:pt idx="1">7</cx:pt>
          <cx:pt idx="2">7</cx:pt>
          <cx:pt idx="3">7</cx:pt>
          <cx:pt idx="4">7</cx:pt>
          <cx:pt idx="5">7</cx:pt>
          <cx:pt idx="6">7</cx:pt>
          <cx:pt idx="7">4</cx:pt>
          <cx:pt idx="8">8</cx:pt>
          <cx:pt idx="9">8</cx:pt>
          <cx:pt idx="10">7</cx:pt>
          <cx:pt idx="11">7</cx:pt>
          <cx:pt idx="12">7</cx:pt>
          <cx:pt idx="13">7</cx:pt>
          <cx:pt idx="14">7</cx:pt>
          <cx:pt idx="15">8</cx:pt>
          <cx:pt idx="16">7</cx:pt>
          <cx:pt idx="17">7</cx:pt>
          <cx:pt idx="18">8</cx:pt>
          <cx:pt idx="19">7</cx:pt>
          <cx:pt idx="20">8</cx:pt>
          <cx:pt idx="21">7</cx:pt>
          <cx:pt idx="22">8</cx:pt>
          <cx:pt idx="23">7</cx:pt>
          <cx:pt idx="24">8</cx:pt>
          <cx:pt idx="25">7</cx:pt>
          <cx:pt idx="26">8</cx:pt>
          <cx:pt idx="27">7</cx:pt>
          <cx:pt idx="28">7</cx:pt>
          <cx:pt idx="29">7</cx:pt>
          <cx:pt idx="30">7</cx:pt>
          <cx:pt idx="31">7</cx:pt>
          <cx:pt idx="32">7</cx:pt>
          <cx:pt idx="33">7</cx:pt>
          <cx:pt idx="34">8</cx:pt>
          <cx:pt idx="35">7</cx:pt>
          <cx:pt idx="36">7</cx:pt>
          <cx:pt idx="37">7</cx:pt>
          <cx:pt idx="38">7</cx:pt>
          <cx:pt idx="39">7</cx:pt>
          <cx:pt idx="40">7</cx:pt>
          <cx:pt idx="41">7</cx:pt>
          <cx:pt idx="42">7</cx:pt>
          <cx:pt idx="43">7</cx:pt>
          <cx:pt idx="44">7</cx:pt>
          <cx:pt idx="45">7</cx:pt>
          <cx:pt idx="46">7</cx:pt>
          <cx:pt idx="47">7</cx:pt>
          <cx:pt idx="48">8</cx:pt>
          <cx:pt idx="49">8</cx:pt>
          <cx:pt idx="50">7</cx:pt>
          <cx:pt idx="51">7</cx:pt>
          <cx:pt idx="52">7</cx:pt>
          <cx:pt idx="53">7</cx:pt>
          <cx:pt idx="54">7</cx:pt>
          <cx:pt idx="55">7</cx:pt>
          <cx:pt idx="56">7</cx:pt>
          <cx:pt idx="57">7</cx:pt>
          <cx:pt idx="58">8</cx:pt>
          <cx:pt idx="59">7</cx:pt>
          <cx:pt idx="60">7</cx:pt>
          <cx:pt idx="61">8</cx:pt>
          <cx:pt idx="62">8</cx:pt>
          <cx:pt idx="63">8</cx:pt>
          <cx:pt idx="64">8</cx:pt>
          <cx:pt idx="65">8</cx:pt>
          <cx:pt idx="66">7</cx:pt>
          <cx:pt idx="67">7</cx:pt>
          <cx:pt idx="68">7</cx:pt>
          <cx:pt idx="69">7</cx:pt>
          <cx:pt idx="70">7</cx:pt>
          <cx:pt idx="71">7</cx:pt>
          <cx:pt idx="72">7</cx:pt>
          <cx:pt idx="73">7</cx:pt>
          <cx:pt idx="74">8</cx:pt>
          <cx:pt idx="75">7</cx:pt>
          <cx:pt idx="76">7</cx:pt>
          <cx:pt idx="77">7</cx:pt>
          <cx:pt idx="78">7</cx:pt>
          <cx:pt idx="79">7</cx:pt>
          <cx:pt idx="80">7</cx:pt>
          <cx:pt idx="81">7</cx:pt>
          <cx:pt idx="82">7</cx:pt>
          <cx:pt idx="83">7</cx:pt>
          <cx:pt idx="84">7</cx:pt>
          <cx:pt idx="85">7</cx:pt>
          <cx:pt idx="86">5</cx:pt>
          <cx:pt idx="87">7</cx:pt>
          <cx:pt idx="88">8</cx:pt>
          <cx:pt idx="89">8</cx:pt>
          <cx:pt idx="90">7</cx:pt>
          <cx:pt idx="91">7</cx:pt>
          <cx:pt idx="92">5</cx:pt>
          <cx:pt idx="93">7</cx:pt>
          <cx:pt idx="94">7</cx:pt>
          <cx:pt idx="95">7</cx:pt>
          <cx:pt idx="96">7</cx:pt>
          <cx:pt idx="97">7</cx:pt>
          <cx:pt idx="98">8</cx:pt>
          <cx:pt idx="99">7</cx:pt>
          <cx:pt idx="100">7</cx:pt>
          <cx:pt idx="101">7</cx:pt>
          <cx:pt idx="102">7</cx:pt>
          <cx:pt idx="103">7</cx:pt>
          <cx:pt idx="104">7</cx:pt>
          <cx:pt idx="105">8</cx:pt>
          <cx:pt idx="106">7</cx:pt>
          <cx:pt idx="107">7</cx:pt>
          <cx:pt idx="108">7</cx:pt>
          <cx:pt idx="109">8</cx:pt>
          <cx:pt idx="110">7</cx:pt>
          <cx:pt idx="111">7</cx:pt>
          <cx:pt idx="112">7</cx:pt>
          <cx:pt idx="113">7</cx:pt>
          <cx:pt idx="114">8</cx:pt>
          <cx:pt idx="115">7</cx:pt>
          <cx:pt idx="116">4</cx:pt>
          <cx:pt idx="117">7</cx:pt>
          <cx:pt idx="118">7</cx:pt>
          <cx:pt idx="119">7</cx:pt>
          <cx:pt idx="120">7</cx:pt>
          <cx:pt idx="121">7</cx:pt>
          <cx:pt idx="122">7</cx:pt>
          <cx:pt idx="123">7</cx:pt>
          <cx:pt idx="124">7</cx:pt>
          <cx:pt idx="125">7</cx:pt>
          <cx:pt idx="126">7</cx:pt>
          <cx:pt idx="127">7</cx:pt>
          <cx:pt idx="128">8</cx:pt>
          <cx:pt idx="129">8</cx:pt>
          <cx:pt idx="130">7</cx:pt>
          <cx:pt idx="131">7</cx:pt>
          <cx:pt idx="132">6</cx:pt>
          <cx:pt idx="133">8</cx:pt>
          <cx:pt idx="134">6</cx:pt>
          <cx:pt idx="135">7</cx:pt>
          <cx:pt idx="136">7</cx:pt>
          <cx:pt idx="137">7</cx:pt>
          <cx:pt idx="138">8</cx:pt>
          <cx:pt idx="139">7</cx:pt>
          <cx:pt idx="140">7</cx:pt>
          <cx:pt idx="141">8</cx:pt>
          <cx:pt idx="142">8</cx:pt>
          <cx:pt idx="143">7</cx:pt>
          <cx:pt idx="144">7</cx:pt>
          <cx:pt idx="145">8</cx:pt>
          <cx:pt idx="146">7</cx:pt>
          <cx:pt idx="147">7</cx:pt>
          <cx:pt idx="148">7</cx:pt>
          <cx:pt idx="149">8</cx:pt>
          <cx:pt idx="150">7</cx:pt>
          <cx:pt idx="151">8</cx:pt>
          <cx:pt idx="152">7</cx:pt>
          <cx:pt idx="153">7</cx:pt>
          <cx:pt idx="154">7</cx:pt>
          <cx:pt idx="155">7</cx:pt>
          <cx:pt idx="156">7</cx:pt>
          <cx:pt idx="157">7</cx:pt>
          <cx:pt idx="158">7</cx:pt>
          <cx:pt idx="159">7</cx:pt>
          <cx:pt idx="160">7</cx:pt>
          <cx:pt idx="161">7</cx:pt>
          <cx:pt idx="162">7</cx:pt>
          <cx:pt idx="163">7</cx:pt>
          <cx:pt idx="164">7</cx:pt>
          <cx:pt idx="165">7</cx:pt>
          <cx:pt idx="166">7</cx:pt>
          <cx:pt idx="167">7</cx:pt>
          <cx:pt idx="168">8</cx:pt>
          <cx:pt idx="169">8</cx:pt>
          <cx:pt idx="170">7</cx:pt>
          <cx:pt idx="171">7</cx:pt>
          <cx:pt idx="172">7</cx:pt>
          <cx:pt idx="173">7</cx:pt>
          <cx:pt idx="174">7</cx:pt>
          <cx:pt idx="175">7</cx:pt>
          <cx:pt idx="176">7</cx:pt>
          <cx:pt idx="177">7</cx:pt>
          <cx:pt idx="178">8</cx:pt>
          <cx:pt idx="179">7</cx:pt>
          <cx:pt idx="180">7</cx:pt>
          <cx:pt idx="181">7</cx:pt>
          <cx:pt idx="182">7</cx:pt>
          <cx:pt idx="183">7</cx:pt>
          <cx:pt idx="184">8</cx:pt>
          <cx:pt idx="185">7</cx:pt>
          <cx:pt idx="186">7</cx:pt>
          <cx:pt idx="187">7</cx:pt>
          <cx:pt idx="188">7</cx:pt>
          <cx:pt idx="189">7</cx:pt>
          <cx:pt idx="190">7</cx:pt>
          <cx:pt idx="191">8</cx:pt>
          <cx:pt idx="192">7</cx:pt>
          <cx:pt idx="193">7</cx:pt>
          <cx:pt idx="194">7</cx:pt>
          <cx:pt idx="195">7</cx:pt>
          <cx:pt idx="196">7</cx:pt>
          <cx:pt idx="197">7</cx:pt>
          <cx:pt idx="198">7</cx:pt>
          <cx:pt idx="199">7</cx:pt>
          <cx:pt idx="200">7</cx:pt>
          <cx:pt idx="201">7</cx:pt>
          <cx:pt idx="202">7</cx:pt>
          <cx:pt idx="203">7</cx:pt>
          <cx:pt idx="204">7</cx:pt>
          <cx:pt idx="205">7</cx:pt>
          <cx:pt idx="206">7</cx:pt>
          <cx:pt idx="207">7</cx:pt>
          <cx:pt idx="208">8</cx:pt>
          <cx:pt idx="209">8</cx:pt>
          <cx:pt idx="210">7</cx:pt>
          <cx:pt idx="211">7</cx:pt>
          <cx:pt idx="212">7</cx:pt>
          <cx:pt idx="213">7</cx:pt>
          <cx:pt idx="214">6</cx:pt>
          <cx:pt idx="215">7</cx:pt>
          <cx:pt idx="216">7</cx:pt>
          <cx:pt idx="217">7</cx:pt>
          <cx:pt idx="218">7</cx:pt>
          <cx:pt idx="219">7</cx:pt>
          <cx:pt idx="220">7</cx:pt>
          <cx:pt idx="221">7</cx:pt>
          <cx:pt idx="222">8</cx:pt>
          <cx:pt idx="223">8</cx:pt>
          <cx:pt idx="224">7</cx:pt>
          <cx:pt idx="225">7</cx:pt>
          <cx:pt idx="226">7</cx:pt>
          <cx:pt idx="227">7</cx:pt>
          <cx:pt idx="228">7</cx:pt>
          <cx:pt idx="229">8</cx:pt>
          <cx:pt idx="230">7</cx:pt>
          <cx:pt idx="231">8</cx:pt>
          <cx:pt idx="232">8</cx:pt>
          <cx:pt idx="233">7</cx:pt>
          <cx:pt idx="234">7</cx:pt>
          <cx:pt idx="235">7</cx:pt>
          <cx:pt idx="236">7</cx:pt>
          <cx:pt idx="237">7</cx:pt>
          <cx:pt idx="238">7</cx:pt>
          <cx:pt idx="239">7</cx:pt>
          <cx:pt idx="240">7</cx:pt>
          <cx:pt idx="241">7</cx:pt>
          <cx:pt idx="242">7</cx:pt>
          <cx:pt idx="243">7</cx:pt>
          <cx:pt idx="244">7</cx:pt>
          <cx:pt idx="245">7</cx:pt>
          <cx:pt idx="246">7</cx:pt>
          <cx:pt idx="247">7</cx:pt>
          <cx:pt idx="248">8</cx:pt>
          <cx:pt idx="249">8</cx:pt>
          <cx:pt idx="250">7</cx:pt>
          <cx:pt idx="251">7</cx:pt>
          <cx:pt idx="252">7</cx:pt>
          <cx:pt idx="253">5</cx:pt>
          <cx:pt idx="254">7</cx:pt>
          <cx:pt idx="255">5</cx:pt>
          <cx:pt idx="256">7</cx:pt>
          <cx:pt idx="257">7</cx:pt>
          <cx:pt idx="258">7</cx:pt>
          <cx:pt idx="259">7</cx:pt>
          <cx:pt idx="260">8</cx:pt>
          <cx:pt idx="261">7</cx:pt>
          <cx:pt idx="262">8</cx:pt>
          <cx:pt idx="263">7</cx:pt>
          <cx:pt idx="264">7</cx:pt>
          <cx:pt idx="265">8</cx:pt>
          <cx:pt idx="266">7</cx:pt>
          <cx:pt idx="267">7</cx:pt>
          <cx:pt idx="268">7</cx:pt>
          <cx:pt idx="269">8</cx:pt>
          <cx:pt idx="270">7</cx:pt>
          <cx:pt idx="271">8</cx:pt>
          <cx:pt idx="272">7</cx:pt>
          <cx:pt idx="273">7</cx:pt>
          <cx:pt idx="274">7</cx:pt>
          <cx:pt idx="275">7</cx:pt>
          <cx:pt idx="276">7</cx:pt>
          <cx:pt idx="277">8</cx:pt>
          <cx:pt idx="278">7</cx:pt>
          <cx:pt idx="279">7</cx:pt>
          <cx:pt idx="280">7</cx:pt>
          <cx:pt idx="281">7</cx:pt>
          <cx:pt idx="282">7</cx:pt>
          <cx:pt idx="283">7</cx:pt>
          <cx:pt idx="284">7</cx:pt>
          <cx:pt idx="285">7</cx:pt>
          <cx:pt idx="286">5</cx:pt>
          <cx:pt idx="287">7</cx:pt>
          <cx:pt idx="288">8</cx:pt>
          <cx:pt idx="289">8</cx:pt>
          <cx:pt idx="290">7</cx:pt>
          <cx:pt idx="291">7</cx:pt>
          <cx:pt idx="292">5</cx:pt>
          <cx:pt idx="293">7</cx:pt>
          <cx:pt idx="294">6</cx:pt>
          <cx:pt idx="295">8</cx:pt>
          <cx:pt idx="296">7</cx:pt>
          <cx:pt idx="297">7</cx:pt>
          <cx:pt idx="298">8</cx:pt>
          <cx:pt idx="299">7</cx:pt>
          <cx:pt idx="300">8</cx:pt>
          <cx:pt idx="301">7</cx:pt>
          <cx:pt idx="302">8</cx:pt>
          <cx:pt idx="303">7</cx:pt>
          <cx:pt idx="304">7</cx:pt>
          <cx:pt idx="305">7</cx:pt>
          <cx:pt idx="306">7</cx:pt>
          <cx:pt idx="307">7</cx:pt>
          <cx:pt idx="308">7</cx:pt>
          <cx:pt idx="309">7</cx:pt>
          <cx:pt idx="310">7</cx:pt>
          <cx:pt idx="311">7</cx:pt>
          <cx:pt idx="312">7</cx:pt>
          <cx:pt idx="313">7</cx:pt>
          <cx:pt idx="314">7</cx:pt>
          <cx:pt idx="315">7</cx:pt>
          <cx:pt idx="316">7</cx:pt>
          <cx:pt idx="317">7</cx:pt>
          <cx:pt idx="318">8</cx:pt>
          <cx:pt idx="319">7</cx:pt>
          <cx:pt idx="320">7</cx:pt>
          <cx:pt idx="321">7</cx:pt>
          <cx:pt idx="322">7</cx:pt>
          <cx:pt idx="323">7</cx:pt>
          <cx:pt idx="324">7</cx:pt>
          <cx:pt idx="325">7</cx:pt>
          <cx:pt idx="326">7</cx:pt>
          <cx:pt idx="327">7</cx:pt>
          <cx:pt idx="328">8</cx:pt>
          <cx:pt idx="329">5</cx:pt>
          <cx:pt idx="330">7</cx:pt>
          <cx:pt idx="331">7</cx:pt>
          <cx:pt idx="332">8</cx:pt>
          <cx:pt idx="333">7</cx:pt>
          <cx:pt idx="334">6</cx:pt>
          <cx:pt idx="335">5</cx:pt>
          <cx:pt idx="336">7</cx:pt>
          <cx:pt idx="337">7</cx:pt>
          <cx:pt idx="338">8</cx:pt>
          <cx:pt idx="339">7</cx:pt>
          <cx:pt idx="340">7</cx:pt>
          <cx:pt idx="341">7</cx:pt>
          <cx:pt idx="342">8</cx:pt>
          <cx:pt idx="343">8</cx:pt>
          <cx:pt idx="344">7</cx:pt>
          <cx:pt idx="345">7</cx:pt>
          <cx:pt idx="346">7</cx:pt>
          <cx:pt idx="347">7</cx:pt>
          <cx:pt idx="348">7</cx:pt>
          <cx:pt idx="349">7</cx:pt>
          <cx:pt idx="350">7</cx:pt>
          <cx:pt idx="351">7</cx:pt>
          <cx:pt idx="352">7</cx:pt>
          <cx:pt idx="353">8</cx:pt>
          <cx:pt idx="354">7</cx:pt>
          <cx:pt idx="355">7</cx:pt>
          <cx:pt idx="356">7</cx:pt>
          <cx:pt idx="357">8</cx:pt>
          <cx:pt idx="358">8</cx:pt>
          <cx:pt idx="359">7</cx:pt>
          <cx:pt idx="360">7</cx:pt>
          <cx:pt idx="361">7</cx:pt>
          <cx:pt idx="362">7</cx:pt>
          <cx:pt idx="363">7</cx:pt>
          <cx:pt idx="364">7</cx:pt>
          <cx:pt idx="365">7</cx:pt>
          <cx:pt idx="366">7</cx:pt>
          <cx:pt idx="367">7</cx:pt>
          <cx:pt idx="368">8</cx:pt>
          <cx:pt idx="369">8</cx:pt>
          <cx:pt idx="370">7</cx:pt>
          <cx:pt idx="371">7</cx:pt>
          <cx:pt idx="372">8</cx:pt>
          <cx:pt idx="373">7</cx:pt>
          <cx:pt idx="374">7</cx:pt>
          <cx:pt idx="375">7</cx:pt>
          <cx:pt idx="376">7</cx:pt>
          <cx:pt idx="377">7</cx:pt>
          <cx:pt idx="378">7</cx:pt>
          <cx:pt idx="379">7</cx:pt>
          <cx:pt idx="380">8</cx:pt>
          <cx:pt idx="381">7</cx:pt>
          <cx:pt idx="382">8</cx:pt>
          <cx:pt idx="383">8</cx:pt>
          <cx:pt idx="384">8</cx:pt>
          <cx:pt idx="385">7</cx:pt>
          <cx:pt idx="386">8</cx:pt>
          <cx:pt idx="387">7</cx:pt>
          <cx:pt idx="388">8</cx:pt>
          <cx:pt idx="389">7</cx:pt>
          <cx:pt idx="390">7</cx:pt>
          <cx:pt idx="391">7</cx:pt>
          <cx:pt idx="392">7</cx:pt>
          <cx:pt idx="393">7</cx:pt>
          <cx:pt idx="394">7</cx:pt>
          <cx:pt idx="395">7</cx:pt>
          <cx:pt idx="396">7</cx:pt>
          <cx:pt idx="397">7</cx:pt>
          <cx:pt idx="398">7</cx:pt>
          <cx:pt idx="399">7</cx:pt>
          <cx:pt idx="400">7</cx:pt>
          <cx:pt idx="401">7</cx:pt>
          <cx:pt idx="402">7</cx:pt>
          <cx:pt idx="403">7</cx:pt>
          <cx:pt idx="404">7</cx:pt>
          <cx:pt idx="405">7</cx:pt>
          <cx:pt idx="406">5</cx:pt>
          <cx:pt idx="407">7</cx:pt>
          <cx:pt idx="408">8</cx:pt>
          <cx:pt idx="409">8</cx:pt>
          <cx:pt idx="410">7</cx:pt>
          <cx:pt idx="411">7</cx:pt>
          <cx:pt idx="412">7</cx:pt>
          <cx:pt idx="413">7</cx:pt>
          <cx:pt idx="414">7</cx:pt>
          <cx:pt idx="415">5</cx:pt>
          <cx:pt idx="416">7</cx:pt>
          <cx:pt idx="417">7</cx:pt>
          <cx:pt idx="418">8</cx:pt>
          <cx:pt idx="419">7</cx:pt>
          <cx:pt idx="420">7</cx:pt>
          <cx:pt idx="421">7</cx:pt>
          <cx:pt idx="422">8</cx:pt>
          <cx:pt idx="423">8</cx:pt>
          <cx:pt idx="424">8</cx:pt>
          <cx:pt idx="425">7</cx:pt>
          <cx:pt idx="426">8</cx:pt>
          <cx:pt idx="427">7</cx:pt>
          <cx:pt idx="428">8</cx:pt>
          <cx:pt idx="429">8</cx:pt>
          <cx:pt idx="430">7</cx:pt>
          <cx:pt idx="431">8</cx:pt>
          <cx:pt idx="432">7</cx:pt>
          <cx:pt idx="433">7</cx:pt>
          <cx:pt idx="434">7</cx:pt>
          <cx:pt idx="435">7</cx:pt>
          <cx:pt idx="436">8</cx:pt>
          <cx:pt idx="437">7</cx:pt>
          <cx:pt idx="438">7</cx:pt>
          <cx:pt idx="439">7</cx:pt>
          <cx:pt idx="440">7</cx:pt>
          <cx:pt idx="441">7</cx:pt>
          <cx:pt idx="442">7</cx:pt>
          <cx:pt idx="443">7</cx:pt>
          <cx:pt idx="444">7</cx:pt>
          <cx:pt idx="445">7</cx:pt>
          <cx:pt idx="446">5</cx:pt>
          <cx:pt idx="447">7</cx:pt>
          <cx:pt idx="448">8</cx:pt>
          <cx:pt idx="449">8</cx:pt>
          <cx:pt idx="450">7</cx:pt>
          <cx:pt idx="451">7</cx:pt>
          <cx:pt idx="452">7</cx:pt>
          <cx:pt idx="453">5</cx:pt>
          <cx:pt idx="454">7</cx:pt>
          <cx:pt idx="455">5</cx:pt>
          <cx:pt idx="456">7</cx:pt>
          <cx:pt idx="457">7</cx:pt>
          <cx:pt idx="458">7</cx:pt>
          <cx:pt idx="459">7</cx:pt>
          <cx:pt idx="460">7</cx:pt>
          <cx:pt idx="461">8</cx:pt>
          <cx:pt idx="462">8</cx:pt>
          <cx:pt idx="463">7</cx:pt>
          <cx:pt idx="464">7</cx:pt>
          <cx:pt idx="465">7</cx:pt>
          <cx:pt idx="466">7</cx:pt>
          <cx:pt idx="467">7</cx:pt>
          <cx:pt idx="468">7</cx:pt>
          <cx:pt idx="469">7</cx:pt>
          <cx:pt idx="470">7</cx:pt>
          <cx:pt idx="471">7</cx:pt>
          <cx:pt idx="472">7</cx:pt>
          <cx:pt idx="473">7</cx:pt>
          <cx:pt idx="474">7</cx:pt>
          <cx:pt idx="475">7</cx:pt>
          <cx:pt idx="476">7</cx:pt>
          <cx:pt idx="477">8</cx:pt>
          <cx:pt idx="478">7</cx:pt>
          <cx:pt idx="479">7</cx:pt>
          <cx:pt idx="480">7</cx:pt>
          <cx:pt idx="481">7</cx:pt>
          <cx:pt idx="482">7</cx:pt>
          <cx:pt idx="483">7</cx:pt>
          <cx:pt idx="484">7</cx:pt>
          <cx:pt idx="485">7</cx:pt>
          <cx:pt idx="486">7</cx:pt>
          <cx:pt idx="487">7</cx:pt>
          <cx:pt idx="488">8</cx:pt>
          <cx:pt idx="489">8</cx:pt>
          <cx:pt idx="490">7</cx:pt>
          <cx:pt idx="491">7</cx:pt>
          <cx:pt idx="492">6</cx:pt>
          <cx:pt idx="493">7</cx:pt>
          <cx:pt idx="494">7</cx:pt>
          <cx:pt idx="495">7</cx:pt>
          <cx:pt idx="496">7</cx:pt>
          <cx:pt idx="497">7</cx:pt>
          <cx:pt idx="498">7</cx:pt>
          <cx:pt idx="499">7</cx:pt>
          <cx:pt idx="500">8</cx:pt>
          <cx:pt idx="501">7</cx:pt>
          <cx:pt idx="502">7</cx:pt>
          <cx:pt idx="503">7</cx:pt>
          <cx:pt idx="504">7</cx:pt>
          <cx:pt idx="505">7</cx:pt>
          <cx:pt idx="506">7</cx:pt>
          <cx:pt idx="507">8</cx:pt>
          <cx:pt idx="508">7</cx:pt>
          <cx:pt idx="509">8</cx:pt>
          <cx:pt idx="510">7</cx:pt>
          <cx:pt idx="511">7</cx:pt>
          <cx:pt idx="512">7</cx:pt>
          <cx:pt idx="513">8</cx:pt>
          <cx:pt idx="514">7</cx:pt>
          <cx:pt idx="515">7</cx:pt>
          <cx:pt idx="516">7</cx:pt>
          <cx:pt idx="517">8</cx:pt>
          <cx:pt idx="518">7</cx:pt>
          <cx:pt idx="519">7</cx:pt>
          <cx:pt idx="520">7</cx:pt>
          <cx:pt idx="521">7</cx:pt>
          <cx:pt idx="522">7</cx:pt>
          <cx:pt idx="523">7</cx:pt>
          <cx:pt idx="524">7</cx:pt>
          <cx:pt idx="525">7</cx:pt>
          <cx:pt idx="526">7</cx:pt>
          <cx:pt idx="527">7</cx:pt>
          <cx:pt idx="528">8</cx:pt>
          <cx:pt idx="529">8</cx:pt>
          <cx:pt idx="530">7</cx:pt>
          <cx:pt idx="531">7</cx:pt>
          <cx:pt idx="532">8</cx:pt>
          <cx:pt idx="533">5</cx:pt>
          <cx:pt idx="534">6</cx:pt>
          <cx:pt idx="535">7</cx:pt>
          <cx:pt idx="536">7</cx:pt>
          <cx:pt idx="537">7</cx:pt>
          <cx:pt idx="538">8</cx:pt>
          <cx:pt idx="539">7</cx:pt>
          <cx:pt idx="540">7</cx:pt>
          <cx:pt idx="541">8</cx:pt>
          <cx:pt idx="542">8</cx:pt>
          <cx:pt idx="543">7</cx:pt>
          <cx:pt idx="544">7</cx:pt>
          <cx:pt idx="545">7</cx:pt>
          <cx:pt idx="546">8</cx:pt>
          <cx:pt idx="547">7</cx:pt>
          <cx:pt idx="548">8</cx:pt>
          <cx:pt idx="549">8</cx:pt>
          <cx:pt idx="550">7</cx:pt>
          <cx:pt idx="551">7</cx:pt>
          <cx:pt idx="552">7</cx:pt>
          <cx:pt idx="553">7</cx:pt>
          <cx:pt idx="554">8</cx:pt>
          <cx:pt idx="555">7</cx:pt>
          <cx:pt idx="556">7</cx:pt>
          <cx:pt idx="557">7</cx:pt>
          <cx:pt idx="558">8</cx:pt>
          <cx:pt idx="559">7</cx:pt>
          <cx:pt idx="560">7</cx:pt>
          <cx:pt idx="561">7</cx:pt>
          <cx:pt idx="562">7</cx:pt>
          <cx:pt idx="563">7</cx:pt>
          <cx:pt idx="564">7</cx:pt>
          <cx:pt idx="565">7</cx:pt>
          <cx:pt idx="566">7</cx:pt>
          <cx:pt idx="567">7</cx:pt>
          <cx:pt idx="568">8</cx:pt>
          <cx:pt idx="569">8</cx:pt>
          <cx:pt idx="570">7</cx:pt>
          <cx:pt idx="571">7</cx:pt>
          <cx:pt idx="572">8</cx:pt>
          <cx:pt idx="573">8</cx:pt>
          <cx:pt idx="574">7</cx:pt>
          <cx:pt idx="575">5</cx:pt>
          <cx:pt idx="576">7</cx:pt>
          <cx:pt idx="577">7</cx:pt>
          <cx:pt idx="578">7</cx:pt>
          <cx:pt idx="579">7</cx:pt>
          <cx:pt idx="580">7</cx:pt>
          <cx:pt idx="581">7</cx:pt>
          <cx:pt idx="582">8</cx:pt>
          <cx:pt idx="583">8</cx:pt>
          <cx:pt idx="584">8</cx:pt>
          <cx:pt idx="585">7</cx:pt>
          <cx:pt idx="586">8</cx:pt>
          <cx:pt idx="587">7</cx:pt>
          <cx:pt idx="588">7</cx:pt>
          <cx:pt idx="589">7</cx:pt>
          <cx:pt idx="590">7</cx:pt>
          <cx:pt idx="591">7</cx:pt>
          <cx:pt idx="592">7</cx:pt>
          <cx:pt idx="593">8</cx:pt>
          <cx:pt idx="594">7</cx:pt>
          <cx:pt idx="595">7</cx:pt>
          <cx:pt idx="596">7</cx:pt>
          <cx:pt idx="597">7</cx:pt>
          <cx:pt idx="598">7</cx:pt>
          <cx:pt idx="599">7</cx:pt>
          <cx:pt idx="600">7</cx:pt>
          <cx:pt idx="601">7</cx:pt>
          <cx:pt idx="602">7</cx:pt>
          <cx:pt idx="603">7</cx:pt>
          <cx:pt idx="604">7</cx:pt>
          <cx:pt idx="605">7</cx:pt>
          <cx:pt idx="606">7</cx:pt>
          <cx:pt idx="607">7</cx:pt>
          <cx:pt idx="608">8</cx:pt>
          <cx:pt idx="609">5</cx:pt>
          <cx:pt idx="610">7</cx:pt>
          <cx:pt idx="611">7</cx:pt>
          <cx:pt idx="612">8</cx:pt>
          <cx:pt idx="613">7</cx:pt>
          <cx:pt idx="614">8</cx:pt>
          <cx:pt idx="615">7</cx:pt>
          <cx:pt idx="616">7</cx:pt>
          <cx:pt idx="617">7</cx:pt>
          <cx:pt idx="618">8</cx:pt>
          <cx:pt idx="619">7</cx:pt>
          <cx:pt idx="620">8</cx:pt>
          <cx:pt idx="621">7</cx:pt>
          <cx:pt idx="622">7</cx:pt>
          <cx:pt idx="623">8</cx:pt>
          <cx:pt idx="624">8</cx:pt>
          <cx:pt idx="625">8</cx:pt>
          <cx:pt idx="626">8</cx:pt>
          <cx:pt idx="627">7</cx:pt>
          <cx:pt idx="628">7</cx:pt>
          <cx:pt idx="629">8</cx:pt>
          <cx:pt idx="630">7</cx:pt>
          <cx:pt idx="631">7</cx:pt>
          <cx:pt idx="632">7</cx:pt>
          <cx:pt idx="633">7</cx:pt>
          <cx:pt idx="634">8</cx:pt>
          <cx:pt idx="635">7</cx:pt>
          <cx:pt idx="636">8</cx:pt>
          <cx:pt idx="637">7</cx:pt>
          <cx:pt idx="638">7</cx:pt>
          <cx:pt idx="639">7</cx:pt>
          <cx:pt idx="640">7</cx:pt>
          <cx:pt idx="641">7</cx:pt>
          <cx:pt idx="642">7</cx:pt>
          <cx:pt idx="643">7</cx:pt>
          <cx:pt idx="644">7</cx:pt>
          <cx:pt idx="645">7</cx:pt>
          <cx:pt idx="646">7</cx:pt>
          <cx:pt idx="647">7</cx:pt>
          <cx:pt idx="648">8</cx:pt>
          <cx:pt idx="649">8</cx:pt>
          <cx:pt idx="650">7</cx:pt>
          <cx:pt idx="651">7</cx:pt>
          <cx:pt idx="652">7</cx:pt>
          <cx:pt idx="653">7</cx:pt>
          <cx:pt idx="654">7</cx:pt>
          <cx:pt idx="655">7</cx:pt>
          <cx:pt idx="656">7</cx:pt>
          <cx:pt idx="657">7</cx:pt>
          <cx:pt idx="658">7</cx:pt>
          <cx:pt idx="659">7</cx:pt>
          <cx:pt idx="660">7</cx:pt>
          <cx:pt idx="661">8</cx:pt>
          <cx:pt idx="662">8</cx:pt>
          <cx:pt idx="663">8</cx:pt>
          <cx:pt idx="664">7</cx:pt>
          <cx:pt idx="665">7</cx:pt>
          <cx:pt idx="666">8</cx:pt>
          <cx:pt idx="667">8</cx:pt>
          <cx:pt idx="668">8</cx:pt>
          <cx:pt idx="669">7</cx:pt>
          <cx:pt idx="670">8</cx:pt>
          <cx:pt idx="671">7</cx:pt>
          <cx:pt idx="672">7</cx:pt>
          <cx:pt idx="673">7</cx:pt>
          <cx:pt idx="674">7</cx:pt>
          <cx:pt idx="675">7</cx:pt>
          <cx:pt idx="676">7</cx:pt>
          <cx:pt idx="677">8</cx:pt>
          <cx:pt idx="678">8</cx:pt>
          <cx:pt idx="679">7</cx:pt>
          <cx:pt idx="680">7</cx:pt>
          <cx:pt idx="681">7</cx:pt>
          <cx:pt idx="682">7</cx:pt>
          <cx:pt idx="683">5</cx:pt>
          <cx:pt idx="684">7</cx:pt>
          <cx:pt idx="685">7</cx:pt>
          <cx:pt idx="686">7</cx:pt>
          <cx:pt idx="687">7</cx:pt>
          <cx:pt idx="688">8</cx:pt>
          <cx:pt idx="689">8</cx:pt>
          <cx:pt idx="690">7</cx:pt>
          <cx:pt idx="691">7</cx:pt>
          <cx:pt idx="692">7</cx:pt>
          <cx:pt idx="693">7</cx:pt>
          <cx:pt idx="694">6</cx:pt>
          <cx:pt idx="695">7</cx:pt>
          <cx:pt idx="696">7</cx:pt>
          <cx:pt idx="697">7</cx:pt>
          <cx:pt idx="698">7</cx:pt>
          <cx:pt idx="699">7</cx:pt>
          <cx:pt idx="700">8</cx:pt>
          <cx:pt idx="701">7</cx:pt>
          <cx:pt idx="702">7</cx:pt>
          <cx:pt idx="703">8</cx:pt>
          <cx:pt idx="704">8</cx:pt>
          <cx:pt idx="705">7</cx:pt>
          <cx:pt idx="706">7</cx:pt>
          <cx:pt idx="707">7</cx:pt>
          <cx:pt idx="708">7</cx:pt>
          <cx:pt idx="709">8</cx:pt>
          <cx:pt idx="710">7</cx:pt>
          <cx:pt idx="711">7</cx:pt>
          <cx:pt idx="712">7</cx:pt>
          <cx:pt idx="713">7</cx:pt>
          <cx:pt idx="714">7</cx:pt>
          <cx:pt idx="715">7</cx:pt>
          <cx:pt idx="716">8</cx:pt>
          <cx:pt idx="717">7</cx:pt>
          <cx:pt idx="718">8</cx:pt>
          <cx:pt idx="719">7</cx:pt>
          <cx:pt idx="720">7</cx:pt>
          <cx:pt idx="721">7</cx:pt>
          <cx:pt idx="722">7</cx:pt>
          <cx:pt idx="723">7</cx:pt>
          <cx:pt idx="724">7</cx:pt>
          <cx:pt idx="725">7</cx:pt>
          <cx:pt idx="726">7</cx:pt>
          <cx:pt idx="727">7</cx:pt>
          <cx:pt idx="728">8</cx:pt>
          <cx:pt idx="729">8</cx:pt>
          <cx:pt idx="730">7</cx:pt>
          <cx:pt idx="731">7</cx:pt>
          <cx:pt idx="732">7</cx:pt>
          <cx:pt idx="733">7</cx:pt>
          <cx:pt idx="734">7</cx:pt>
          <cx:pt idx="735">7</cx:pt>
          <cx:pt idx="736">7</cx:pt>
          <cx:pt idx="737">7</cx:pt>
          <cx:pt idx="738">7</cx:pt>
          <cx:pt idx="739">7</cx:pt>
          <cx:pt idx="740">8</cx:pt>
          <cx:pt idx="741">7</cx:pt>
          <cx:pt idx="742">7</cx:pt>
          <cx:pt idx="743">8</cx:pt>
          <cx:pt idx="744">8</cx:pt>
          <cx:pt idx="745">8</cx:pt>
          <cx:pt idx="746">7</cx:pt>
          <cx:pt idx="747">7</cx:pt>
          <cx:pt idx="748">8</cx:pt>
          <cx:pt idx="749">8</cx:pt>
          <cx:pt idx="750">7</cx:pt>
          <cx:pt idx="751">7</cx:pt>
          <cx:pt idx="752">7</cx:pt>
          <cx:pt idx="753">7</cx:pt>
          <cx:pt idx="754">7</cx:pt>
          <cx:pt idx="755">7</cx:pt>
          <cx:pt idx="756">8</cx:pt>
          <cx:pt idx="757">7</cx:pt>
          <cx:pt idx="758">8</cx:pt>
          <cx:pt idx="759">7</cx:pt>
          <cx:pt idx="760">7</cx:pt>
          <cx:pt idx="761">7</cx:pt>
          <cx:pt idx="762">7</cx:pt>
          <cx:pt idx="763">7</cx:pt>
          <cx:pt idx="764">7</cx:pt>
          <cx:pt idx="765">7</cx:pt>
          <cx:pt idx="766">7</cx:pt>
          <cx:pt idx="767">7</cx:pt>
          <cx:pt idx="768">8</cx:pt>
          <cx:pt idx="769">8</cx:pt>
          <cx:pt idx="770">7</cx:pt>
          <cx:pt idx="771">7</cx:pt>
          <cx:pt idx="772">6</cx:pt>
          <cx:pt idx="773">7</cx:pt>
          <cx:pt idx="774">7</cx:pt>
          <cx:pt idx="775">6</cx:pt>
          <cx:pt idx="776">7</cx:pt>
          <cx:pt idx="777">7</cx:pt>
          <cx:pt idx="778">8</cx:pt>
          <cx:pt idx="779">7</cx:pt>
          <cx:pt idx="780">7</cx:pt>
          <cx:pt idx="781">7</cx:pt>
          <cx:pt idx="782">7</cx:pt>
          <cx:pt idx="783">7</cx:pt>
          <cx:pt idx="784">7</cx:pt>
          <cx:pt idx="785">8</cx:pt>
          <cx:pt idx="786">7</cx:pt>
          <cx:pt idx="787">7</cx:pt>
          <cx:pt idx="788">7</cx:pt>
          <cx:pt idx="789">7</cx:pt>
          <cx:pt idx="790">7</cx:pt>
          <cx:pt idx="791">7</cx:pt>
          <cx:pt idx="792">7</cx:pt>
          <cx:pt idx="793">8</cx:pt>
          <cx:pt idx="794">7</cx:pt>
          <cx:pt idx="795">7</cx:pt>
          <cx:pt idx="796">7</cx:pt>
          <cx:pt idx="797">7</cx:pt>
          <cx:pt idx="798">8</cx:pt>
          <cx:pt idx="799">7</cx:pt>
        </cx:lvl>
      </cx:numDim>
    </cx:data>
  </cx:chartData>
  <cx:chart>
    <cx:plotArea>
      <cx:plotAreaRegion>
        <cx:series layoutId="boxWhisker" uniqueId="{3E1C018D-8A07-402E-B364-7D0FB685EF90}">
          <cx:tx>
            <cx:txData>
              <cx:f>Sheet1!$A$1</cx:f>
              <cx:v>Keyword</cx:v>
            </cx:txData>
          </cx:tx>
          <cx:spPr>
            <a:solidFill>
              <a:srgbClr val="2DCE89"/>
            </a:solidFill>
          </cx:spPr>
          <cx:dataLabels>
            <cx:numFmt formatCode="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 b="1">
                    <a:solidFill>
                      <a:schemeClr val="bg1"/>
                    </a:solidFill>
                  </a:defRPr>
                </a:pPr>
                <a:endParaRPr lang="en-US" sz="900" b="1" i="0" u="none" strike="noStrike" baseline="0">
                  <a:solidFill>
                    <a:schemeClr val="bg1"/>
                  </a:solidFill>
                  <a:latin typeface="Arial" panose="020B0604020202020204"/>
                </a:endParaRPr>
              </a:p>
            </cx:txPr>
            <cx:visibility seriesName="0" categoryName="0" value="1"/>
            <cx:separator>, </cx:separator>
            <cx:dataLabelHidden idx="0"/>
            <cx:dataLabelHidden idx="21"/>
            <cx:dataLabelHidden idx="22"/>
            <cx:dataLabelHidden idx="23"/>
            <cx:dataLabelHidden idx="24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4DF88C4A-3861-417E-BA49-138931D949F2}">
          <cx:tx>
            <cx:txData>
              <cx:f>Sheet1!$B$1</cx:f>
              <cx:v>Headline</cx:v>
            </cx:txData>
          </cx:tx>
          <cx:spPr>
            <a:solidFill>
              <a:srgbClr val="FF9105"/>
            </a:solidFill>
          </cx:spPr>
          <cx:dataLabels>
            <cx:numFmt formatCode="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 b="1">
                    <a:solidFill>
                      <a:schemeClr val="bg1"/>
                    </a:solidFill>
                    <a:latin typeface="+mj-lt"/>
                  </a:defRPr>
                </a:pPr>
                <a:endParaRPr lang="en-US" sz="900" b="1" i="0" u="none" strike="noStrike" baseline="0">
                  <a:solidFill>
                    <a:schemeClr val="bg1"/>
                  </a:solidFill>
                  <a:latin typeface="+mj-lt"/>
                </a:endParaRPr>
              </a:p>
            </cx:txPr>
            <cx:visibility seriesName="0" categoryName="0" value="1"/>
            <cx:separator>, </cx:separator>
            <cx:dataLabelHidden idx="0"/>
            <cx:dataLabelHidden idx="21"/>
            <cx:dataLabelHidden idx="22"/>
            <cx:dataLabelHidden idx="23"/>
            <cx:dataLabelHidden idx="24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13BA1A81-A159-48D2-9486-4747B190E961}">
          <cx:tx>
            <cx:txData>
              <cx:f>Sheet1!$C$1</cx:f>
              <cx:v>Line1</cx:v>
            </cx:txData>
          </cx:tx>
          <cx:spPr>
            <a:solidFill>
              <a:srgbClr val="7236EC"/>
            </a:solidFill>
          </cx:spPr>
          <cx:dataLabels>
            <cx:numFmt formatCode="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 b="1">
                    <a:solidFill>
                      <a:schemeClr val="bg1"/>
                    </a:solidFill>
                  </a:defRPr>
                </a:pPr>
                <a:endParaRPr lang="en-US" sz="800" b="1" i="0" u="none" strike="noStrike" baseline="0">
                  <a:solidFill>
                    <a:schemeClr val="bg1"/>
                  </a:solidFill>
                  <a:latin typeface="Arial" panose="020B0604020202020204"/>
                </a:endParaRPr>
              </a:p>
            </cx:txPr>
            <cx:visibility seriesName="0" categoryName="0" value="1"/>
            <cx:separator>, </cx:separator>
            <cx:dataLabelHidden idx="0"/>
            <cx:dataLabelHidden idx="19"/>
            <cx:dataLabelHidden idx="20"/>
            <cx:dataLabelHidden idx="22"/>
            <cx:dataLabelHidden idx="23"/>
            <cx:dataLabelHidden idx="24"/>
          </cx:dataLabels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00000000-1BE3-46B4-A3F7-C2976971E5BE}">
          <cx:tx>
            <cx:txData>
              <cx:f>Sheet1!$D$1</cx:f>
              <cx:v>Line2</cx:v>
            </cx:txData>
          </cx:tx>
          <cx:dataLabels>
            <cx:numFmt formatCode="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00" b="1">
                    <a:solidFill>
                      <a:schemeClr val="bg1"/>
                    </a:solidFill>
                  </a:defRPr>
                </a:pPr>
                <a:endParaRPr lang="en-US" sz="900" b="1" i="0" u="none" strike="noStrike" baseline="0">
                  <a:solidFill>
                    <a:schemeClr val="bg1"/>
                  </a:solidFill>
                  <a:latin typeface="Arial" panose="020B0604020202020204"/>
                </a:endParaRPr>
              </a:p>
            </cx:txPr>
            <cx:visibility seriesName="0" categoryName="0" value="1"/>
            <cx:separator>, </cx:separator>
            <cx:dataLabelHidden idx="0"/>
            <cx:dataLabelHidden idx="2"/>
            <cx:dataLabelHidden idx="19"/>
            <cx:dataLabelHidden idx="29"/>
            <cx:dataLabelHidden idx="632"/>
            <cx:dataLabelHidden idx="633"/>
            <cx:dataLabelHidden idx="800"/>
            <cx:dataLabelHidden idx="801"/>
            <cx:dataLabelHidden idx="802"/>
            <cx:dataLabelHidden idx="803"/>
          </cx:dataLabels>
          <cx:dataId val="3"/>
          <cx:layoutPr>
            <cx:statistics quartileMethod="exclusive"/>
          </cx:layoutPr>
        </cx:series>
      </cx:plotAreaRegion>
      <cx:axis id="0">
        <cx:catScaling gapWidth="0.219999999"/>
        <cx:title>
          <cx:tx>
            <cx:txData>
              <cx:v>Advertisement/ Keyword 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97" b="0" i="0" u="none" strike="noStrike" kern="1200" baseline="0">
                  <a:solidFill>
                    <a:srgbClr val="E9ECEF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197" b="0" i="0" u="none" strike="noStrike" kern="1200" baseline="0">
                  <a:solidFill>
                    <a:srgbClr val="E9ECEF"/>
                  </a:solidFill>
                  <a:latin typeface="+mn-lt"/>
                  <a:ea typeface="+mn-ea"/>
                  <a:cs typeface="+mn-cs"/>
                </a:rPr>
                <a:t>Advertisement/ Keyword </a:t>
              </a:r>
            </a:p>
          </cx:txPr>
        </cx:title>
        <cx:tickLabels/>
      </cx:axis>
      <cx:axis id="1">
        <cx:valScaling/>
        <cx:title>
          <cx:tx>
            <cx:txData>
              <cx:v>Number of words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97" b="0" i="0" u="none" strike="noStrike" kern="1200" baseline="0">
                  <a:solidFill>
                    <a:srgbClr val="E9ECEF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197" b="0" i="0" u="none" strike="noStrike" kern="1200" baseline="0">
                  <a:solidFill>
                    <a:srgbClr val="E9ECEF"/>
                  </a:solidFill>
                  <a:latin typeface="+mn-lt"/>
                  <a:ea typeface="+mn-ea"/>
                  <a:cs typeface="+mn-cs"/>
                </a:rPr>
                <a:t>Number of words</a:t>
              </a:r>
            </a:p>
          </cx:txPr>
        </cx:title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900">
              <a:solidFill>
                <a:schemeClr val="bg1"/>
              </a:solidFill>
            </a:defRPr>
          </a:pPr>
          <a:endParaRPr lang="en-US" sz="900" b="0" i="0" u="none" strike="noStrike" baseline="0">
            <a:solidFill>
              <a:schemeClr val="bg1"/>
            </a:solidFill>
            <a:latin typeface="Arial" panose="020B060402020202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E1_6EC3BE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6E456-0D89-410A-954E-6EDACDEF7E96}" authorId="{ECDAB55F-6B6C-4E1A-8716-E3E53F9B0E61}" status="resolved" created="2022-11-15T01:48:25.6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58321953" sldId="481"/>
      <ac:spMk id="16" creationId="{4E5692CB-6C68-66A6-D0D3-F81A65DABF0B}"/>
      <ac:txMk cp="0" len="3">
        <ac:context len="4" hash="1860586"/>
      </ac:txMk>
    </ac:txMkLst>
    <p188:replyLst>
      <p188:reply id="{56D52AFC-95A2-48D3-808E-AD2DA19F755F}" authorId="{3E444F67-189B-F67A-3C43-7BC5E3A6B41A}" created="2022-11-15T08:17:36.990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Standardize the slide</a:t>
        </a:r>
      </a:p>
    </p188:txBody>
  </p188:cm>
</p188:cmLst>
</file>

<file path=ppt/comments/modernComment_1E4_FA58F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040FD0-0259-4D75-A161-81CE65F3358C}" authorId="{ECDAB55F-6B6C-4E1A-8716-E3E53F9B0E61}" status="resolved" created="2022-11-15T02:05:24.10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2508361" sldId="484"/>
      <ac:spMk id="4" creationId="{D3176094-D2FD-656A-AD03-464F8934A8BF}"/>
      <ac:txMk cp="32" len="10">
        <ac:context len="43" hash="3836632094"/>
      </ac:txMk>
    </ac:txMkLst>
    <p188:txBody>
      <a:bodyPr/>
      <a:lstStyle/>
      <a:p>
        <a:r>
          <a:rPr lang="en-US"/>
          <a:t>Check the competition and volume numbers</a:t>
        </a:r>
      </a:p>
    </p188:txBody>
  </p188:cm>
  <p188:cm id="{FDEF3CEB-8D5B-43DC-AD23-9B0A0AAC17F9}" authorId="{ECDAB55F-6B6C-4E1A-8716-E3E53F9B0E61}" status="resolved" created="2022-11-15T02:10:13.892" complete="100000">
    <pc:sldMkLst xmlns:pc="http://schemas.microsoft.com/office/powerpoint/2013/main/command">
      <pc:docMk/>
      <pc:sldMk cId="262508361" sldId="484"/>
    </pc:sldMkLst>
    <p188:txBody>
      <a:bodyPr/>
      <a:lstStyle/>
      <a:p>
        <a:r>
          <a:rPr lang="en-US"/>
          <a:t>Add Keyword</a:t>
        </a:r>
      </a:p>
    </p188:txBody>
  </p188:cm>
</p188:cmLst>
</file>

<file path=ppt/comments/modernComment_1F8_EE0954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D9CF84-83F3-4376-9BC8-DA40127C8695}" authorId="{8D8DC245-F731-2BB2-26C3-6FF51989D1CA}" status="resolved" created="2022-11-13T08:37:35.167">
    <pc:sldMkLst xmlns:pc="http://schemas.microsoft.com/office/powerpoint/2013/main/command">
      <pc:docMk/>
      <pc:sldMk cId="3621893580" sldId="348"/>
    </pc:sldMkLst>
    <p188:txBody>
      <a:bodyPr/>
      <a:lstStyle/>
      <a:p>
        <a:r>
          <a:rPr lang="en-US"/>
          <a:t>Updated format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E9DAF-4FEB-4430-BCAB-B027C99E3236}" type="datetimeFigureOut">
              <a:rPr lang="en-SG" smtClean="0"/>
              <a:t>5/12/2022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88BE2-4081-425C-8BD0-F05EFEB6785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9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377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Walkthrough of the overview of data at an aggregated level</a:t>
            </a:r>
          </a:p>
          <a:p>
            <a:endParaRPr lang="en-US"/>
          </a:p>
          <a:p>
            <a:r>
              <a:rPr lang="en-US"/>
              <a:t>We had around 40 keywords searched  over the 20 day period -- </a:t>
            </a:r>
          </a:p>
          <a:p>
            <a:endParaRPr lang="en-US"/>
          </a:p>
          <a:p>
            <a:r>
              <a:rPr lang="en-US"/>
              <a:t>40k searches -&gt; 5.5k Clicks -&gt; 292 Subs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17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Analysis: 1) Univariate 2) Bivariate </a:t>
            </a:r>
          </a:p>
          <a:p>
            <a:r>
              <a:rPr lang="en-US"/>
              <a:t>keyword related attributes: </a:t>
            </a:r>
          </a:p>
          <a:p>
            <a:pPr marL="228600" indent="-228600">
              <a:buAutoNum type="arabicPeriod"/>
            </a:pPr>
            <a:r>
              <a:rPr lang="en-US"/>
              <a:t>words that people most often search</a:t>
            </a:r>
          </a:p>
          <a:p>
            <a:pPr marL="228600" indent="-228600">
              <a:buAutoNum type="arabicPeriod"/>
            </a:pPr>
            <a:r>
              <a:rPr lang="en-US"/>
              <a:t>word count distribution: Readability of advertisement and optimal number of keywords to bid on</a:t>
            </a:r>
          </a:p>
          <a:p>
            <a:pPr marL="228600" indent="-228600">
              <a:buAutoNum type="arabicPeriod"/>
            </a:pPr>
            <a:r>
              <a:rPr lang="en-US"/>
              <a:t>Avg position of ads by keywords searched – keywords more successful in showing relevant ads - lower number means top to appear, and vice versa</a:t>
            </a:r>
          </a:p>
          <a:p>
            <a:r>
              <a:rPr lang="en-US"/>
              <a:t>For example, the advertisements that bid on ringtones adults can't hear is more likely to come on the top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338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4. Keyword by average level of competition along with the level of volume or traffic they bring in. Most of the top 5 competitive keywords not bringing much traffic – Do not bid on this keyword</a:t>
            </a:r>
          </a:p>
          <a:p>
            <a:r>
              <a:rPr lang="en-US"/>
              <a:t>5. Next we look at Most subscribed ads with no of the keywords they bid in, no of subs and profit they bring in. &gt; Line by line -- analysis on if they are bidding it right</a:t>
            </a:r>
          </a:p>
          <a:p>
            <a:r>
              <a:rPr lang="en-US"/>
              <a:t>6. Overview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862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Correlation between all the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04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7039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Bidding on higher competition keywords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88BE2-4081-425C-8BD0-F05EFEB67850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48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84FF6-4F2C-457D-9EF9-9333FD5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39E2-2D82-4631-891E-EC5495A1353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0816F-4E1C-4B51-875A-7B9FA826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6C0E2-24FF-4308-872F-CC18C1F1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8277-E28E-426F-8828-81477C9CB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0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2046C-3255-6793-D965-B7E6F7180FF3}"/>
              </a:ext>
            </a:extLst>
          </p:cNvPr>
          <p:cNvSpPr/>
          <p:nvPr userDrawn="1"/>
        </p:nvSpPr>
        <p:spPr>
          <a:xfrm>
            <a:off x="659038" y="2813789"/>
            <a:ext cx="10873924" cy="3656907"/>
          </a:xfrm>
          <a:prstGeom prst="roundRect">
            <a:avLst>
              <a:gd name="adj" fmla="val 145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AF5CBA-9F06-0162-EC4B-0611AA42E183}"/>
              </a:ext>
            </a:extLst>
          </p:cNvPr>
          <p:cNvSpPr/>
          <p:nvPr userDrawn="1"/>
        </p:nvSpPr>
        <p:spPr>
          <a:xfrm>
            <a:off x="659038" y="1299833"/>
            <a:ext cx="2563134" cy="1312738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45BD23-7F67-A186-64B8-E10D3F77D757}"/>
              </a:ext>
            </a:extLst>
          </p:cNvPr>
          <p:cNvSpPr/>
          <p:nvPr userDrawn="1"/>
        </p:nvSpPr>
        <p:spPr>
          <a:xfrm>
            <a:off x="3429301" y="1299833"/>
            <a:ext cx="2563134" cy="1312738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B4BE8F-516A-C6B6-3457-58D065126957}"/>
              </a:ext>
            </a:extLst>
          </p:cNvPr>
          <p:cNvSpPr/>
          <p:nvPr userDrawn="1"/>
        </p:nvSpPr>
        <p:spPr>
          <a:xfrm>
            <a:off x="6199564" y="1299833"/>
            <a:ext cx="2563134" cy="1312738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BC168D-72D2-F18F-992D-54D821452701}"/>
              </a:ext>
            </a:extLst>
          </p:cNvPr>
          <p:cNvSpPr/>
          <p:nvPr userDrawn="1"/>
        </p:nvSpPr>
        <p:spPr>
          <a:xfrm>
            <a:off x="8969828" y="1299833"/>
            <a:ext cx="2563134" cy="1312738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2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E04593-D8FA-6BA4-2084-314ABD492B1E}"/>
              </a:ext>
            </a:extLst>
          </p:cNvPr>
          <p:cNvSpPr/>
          <p:nvPr userDrawn="1"/>
        </p:nvSpPr>
        <p:spPr>
          <a:xfrm>
            <a:off x="659038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F9C7A7-3AF3-4FD9-F8C6-0227B7E56B98}"/>
              </a:ext>
            </a:extLst>
          </p:cNvPr>
          <p:cNvSpPr/>
          <p:nvPr userDrawn="1"/>
        </p:nvSpPr>
        <p:spPr>
          <a:xfrm>
            <a:off x="2556838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3E7EC6-DE4C-0EA5-01C0-4DD35A9F3A02}"/>
              </a:ext>
            </a:extLst>
          </p:cNvPr>
          <p:cNvSpPr/>
          <p:nvPr userDrawn="1"/>
        </p:nvSpPr>
        <p:spPr>
          <a:xfrm>
            <a:off x="4454638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A1E1C1-5D21-B920-E8D3-A542C5476499}"/>
              </a:ext>
            </a:extLst>
          </p:cNvPr>
          <p:cNvSpPr/>
          <p:nvPr userDrawn="1"/>
        </p:nvSpPr>
        <p:spPr>
          <a:xfrm>
            <a:off x="6320890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1E94A1-8932-0DF5-CFC8-6F0680C08263}"/>
              </a:ext>
            </a:extLst>
          </p:cNvPr>
          <p:cNvSpPr/>
          <p:nvPr userDrawn="1"/>
        </p:nvSpPr>
        <p:spPr>
          <a:xfrm>
            <a:off x="8187144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729074-5216-D273-FC58-866B7E2D5372}"/>
              </a:ext>
            </a:extLst>
          </p:cNvPr>
          <p:cNvSpPr/>
          <p:nvPr userDrawn="1"/>
        </p:nvSpPr>
        <p:spPr>
          <a:xfrm>
            <a:off x="10053772" y="1299833"/>
            <a:ext cx="1757228" cy="1075067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E23AB1-5DF1-B62F-6612-31AFBC8F0A03}"/>
              </a:ext>
            </a:extLst>
          </p:cNvPr>
          <p:cNvSpPr/>
          <p:nvPr userDrawn="1"/>
        </p:nvSpPr>
        <p:spPr>
          <a:xfrm>
            <a:off x="659038" y="2534449"/>
            <a:ext cx="11151962" cy="4085426"/>
          </a:xfrm>
          <a:prstGeom prst="roundRect">
            <a:avLst>
              <a:gd name="adj" fmla="val 1100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15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61BAE-0077-062A-DB11-13967F84E56C}"/>
              </a:ext>
            </a:extLst>
          </p:cNvPr>
          <p:cNvSpPr/>
          <p:nvPr userDrawn="1"/>
        </p:nvSpPr>
        <p:spPr>
          <a:xfrm>
            <a:off x="606696" y="2930815"/>
            <a:ext cx="10937604" cy="3498722"/>
          </a:xfrm>
          <a:prstGeom prst="roundRect">
            <a:avLst>
              <a:gd name="adj" fmla="val 1901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B04D3B-ED39-529C-6504-8CE87397B626}"/>
              </a:ext>
            </a:extLst>
          </p:cNvPr>
          <p:cNvSpPr/>
          <p:nvPr userDrawn="1"/>
        </p:nvSpPr>
        <p:spPr>
          <a:xfrm>
            <a:off x="602525" y="1177420"/>
            <a:ext cx="3488631" cy="1521072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B07C02-27FA-B475-3601-55EF1C03D5DC}"/>
              </a:ext>
            </a:extLst>
          </p:cNvPr>
          <p:cNvSpPr/>
          <p:nvPr userDrawn="1"/>
        </p:nvSpPr>
        <p:spPr>
          <a:xfrm>
            <a:off x="4344877" y="1177420"/>
            <a:ext cx="3488631" cy="1521072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31D82C-2088-90E6-53E7-1F2F3050215C}"/>
              </a:ext>
            </a:extLst>
          </p:cNvPr>
          <p:cNvSpPr/>
          <p:nvPr userDrawn="1"/>
        </p:nvSpPr>
        <p:spPr>
          <a:xfrm>
            <a:off x="8053630" y="1177420"/>
            <a:ext cx="3488631" cy="1521072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501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7CEF11-1583-9B35-7FBA-52A66DD4CF87}"/>
              </a:ext>
            </a:extLst>
          </p:cNvPr>
          <p:cNvSpPr/>
          <p:nvPr userDrawn="1"/>
        </p:nvSpPr>
        <p:spPr>
          <a:xfrm>
            <a:off x="4473989" y="1345225"/>
            <a:ext cx="6982493" cy="3480775"/>
          </a:xfrm>
          <a:prstGeom prst="roundRect">
            <a:avLst>
              <a:gd name="adj" fmla="val 195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D6852F-94A4-A794-DDC8-08005A6B087C}"/>
              </a:ext>
            </a:extLst>
          </p:cNvPr>
          <p:cNvSpPr/>
          <p:nvPr userDrawn="1"/>
        </p:nvSpPr>
        <p:spPr>
          <a:xfrm>
            <a:off x="640375" y="1345225"/>
            <a:ext cx="3586391" cy="3480775"/>
          </a:xfrm>
          <a:prstGeom prst="roundRect">
            <a:avLst>
              <a:gd name="adj" fmla="val 186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4E2CCA-3717-4BD5-2BFE-E4110E98785A}"/>
              </a:ext>
            </a:extLst>
          </p:cNvPr>
          <p:cNvSpPr/>
          <p:nvPr userDrawn="1"/>
        </p:nvSpPr>
        <p:spPr>
          <a:xfrm>
            <a:off x="640373" y="5105400"/>
            <a:ext cx="10816109" cy="1355886"/>
          </a:xfrm>
          <a:prstGeom prst="roundRect">
            <a:avLst>
              <a:gd name="adj" fmla="val 433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241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79E608-617B-3380-2E35-D22F3B9DC175}"/>
              </a:ext>
            </a:extLst>
          </p:cNvPr>
          <p:cNvSpPr/>
          <p:nvPr userDrawn="1"/>
        </p:nvSpPr>
        <p:spPr>
          <a:xfrm>
            <a:off x="659037" y="1299833"/>
            <a:ext cx="10780293" cy="5129704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824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B5C319-32C7-E6EF-5662-D093473D9C77}"/>
              </a:ext>
            </a:extLst>
          </p:cNvPr>
          <p:cNvSpPr/>
          <p:nvPr userDrawn="1"/>
        </p:nvSpPr>
        <p:spPr>
          <a:xfrm>
            <a:off x="602525" y="1496630"/>
            <a:ext cx="2015727" cy="911864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CC83F-A068-17AA-3584-00AB1EF3F318}"/>
              </a:ext>
            </a:extLst>
          </p:cNvPr>
          <p:cNvSpPr/>
          <p:nvPr userDrawn="1"/>
        </p:nvSpPr>
        <p:spPr>
          <a:xfrm>
            <a:off x="2855650" y="1496630"/>
            <a:ext cx="2015727" cy="911864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C72666-D185-9420-F355-273051E7D048}"/>
              </a:ext>
            </a:extLst>
          </p:cNvPr>
          <p:cNvSpPr/>
          <p:nvPr userDrawn="1"/>
        </p:nvSpPr>
        <p:spPr>
          <a:xfrm>
            <a:off x="5090147" y="1496630"/>
            <a:ext cx="2015727" cy="911864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981AE2-5D8F-43DE-AE8D-57DD873407F1}"/>
              </a:ext>
            </a:extLst>
          </p:cNvPr>
          <p:cNvSpPr/>
          <p:nvPr userDrawn="1"/>
        </p:nvSpPr>
        <p:spPr>
          <a:xfrm>
            <a:off x="7313994" y="1496630"/>
            <a:ext cx="2015727" cy="911864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3541C1-53FA-565E-8161-7E4AB652E0D7}"/>
              </a:ext>
            </a:extLst>
          </p:cNvPr>
          <p:cNvSpPr/>
          <p:nvPr userDrawn="1"/>
        </p:nvSpPr>
        <p:spPr>
          <a:xfrm>
            <a:off x="9538098" y="1496630"/>
            <a:ext cx="2015727" cy="911864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130C1E-EC20-6D25-1D28-535801C7660B}"/>
              </a:ext>
            </a:extLst>
          </p:cNvPr>
          <p:cNvSpPr/>
          <p:nvPr userDrawn="1"/>
        </p:nvSpPr>
        <p:spPr>
          <a:xfrm>
            <a:off x="602524" y="2628899"/>
            <a:ext cx="6503349" cy="3781425"/>
          </a:xfrm>
          <a:prstGeom prst="roundRect">
            <a:avLst>
              <a:gd name="adj" fmla="val 213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86E7ED-8B2F-B1DA-8BF5-EA77FF67B7C2}"/>
              </a:ext>
            </a:extLst>
          </p:cNvPr>
          <p:cNvSpPr/>
          <p:nvPr userDrawn="1"/>
        </p:nvSpPr>
        <p:spPr>
          <a:xfrm>
            <a:off x="7313993" y="2628899"/>
            <a:ext cx="4239831" cy="1820607"/>
          </a:xfrm>
          <a:prstGeom prst="roundRect">
            <a:avLst>
              <a:gd name="adj" fmla="val 213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1B7A0B-FED3-2913-A11C-D8E127482502}"/>
              </a:ext>
            </a:extLst>
          </p:cNvPr>
          <p:cNvSpPr/>
          <p:nvPr userDrawn="1"/>
        </p:nvSpPr>
        <p:spPr>
          <a:xfrm>
            <a:off x="7313993" y="4657724"/>
            <a:ext cx="4239832" cy="1752600"/>
          </a:xfrm>
          <a:prstGeom prst="roundRect">
            <a:avLst>
              <a:gd name="adj" fmla="val 213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013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D2BC78-A8E3-1106-9928-37ACC2A5B155}"/>
              </a:ext>
            </a:extLst>
          </p:cNvPr>
          <p:cNvSpPr/>
          <p:nvPr userDrawn="1"/>
        </p:nvSpPr>
        <p:spPr>
          <a:xfrm>
            <a:off x="8259775" y="4622595"/>
            <a:ext cx="3273187" cy="1806941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387780-7AAA-2B07-FABA-0E8C66EED2F4}"/>
              </a:ext>
            </a:extLst>
          </p:cNvPr>
          <p:cNvSpPr/>
          <p:nvPr userDrawn="1"/>
        </p:nvSpPr>
        <p:spPr>
          <a:xfrm>
            <a:off x="8259775" y="1133567"/>
            <a:ext cx="3273187" cy="3307144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E632F0-EFB5-6BFF-7FDF-899FBD08D653}"/>
              </a:ext>
            </a:extLst>
          </p:cNvPr>
          <p:cNvSpPr/>
          <p:nvPr userDrawn="1"/>
        </p:nvSpPr>
        <p:spPr>
          <a:xfrm>
            <a:off x="659038" y="1133566"/>
            <a:ext cx="7396391" cy="5295971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434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D730F5-5814-B3C6-D019-A75F70ECD7B9}"/>
              </a:ext>
            </a:extLst>
          </p:cNvPr>
          <p:cNvSpPr/>
          <p:nvPr userDrawn="1"/>
        </p:nvSpPr>
        <p:spPr>
          <a:xfrm>
            <a:off x="602525" y="1261715"/>
            <a:ext cx="2966175" cy="1174163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79406F-D2DC-74B3-F561-226A869EB604}"/>
              </a:ext>
            </a:extLst>
          </p:cNvPr>
          <p:cNvSpPr/>
          <p:nvPr userDrawn="1"/>
        </p:nvSpPr>
        <p:spPr>
          <a:xfrm>
            <a:off x="3828325" y="2647009"/>
            <a:ext cx="7761150" cy="3951661"/>
          </a:xfrm>
          <a:prstGeom prst="roundRect">
            <a:avLst>
              <a:gd name="adj" fmla="val 2362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2FA10-90CB-7B2A-0CF2-109AC606372F}"/>
              </a:ext>
            </a:extLst>
          </p:cNvPr>
          <p:cNvSpPr/>
          <p:nvPr userDrawn="1"/>
        </p:nvSpPr>
        <p:spPr>
          <a:xfrm>
            <a:off x="602525" y="2647009"/>
            <a:ext cx="2966175" cy="1174163"/>
          </a:xfrm>
          <a:prstGeom prst="roundRect">
            <a:avLst>
              <a:gd name="adj" fmla="val 67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6B9826-7164-E283-2405-5CDEF1554D54}"/>
              </a:ext>
            </a:extLst>
          </p:cNvPr>
          <p:cNvSpPr/>
          <p:nvPr userDrawn="1"/>
        </p:nvSpPr>
        <p:spPr>
          <a:xfrm>
            <a:off x="602525" y="4032303"/>
            <a:ext cx="2966175" cy="1174163"/>
          </a:xfrm>
          <a:prstGeom prst="roundRect">
            <a:avLst>
              <a:gd name="adj" fmla="val 8372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9F21F7-7766-BEAE-0E98-58C8D34196F6}"/>
              </a:ext>
            </a:extLst>
          </p:cNvPr>
          <p:cNvSpPr/>
          <p:nvPr userDrawn="1"/>
        </p:nvSpPr>
        <p:spPr>
          <a:xfrm>
            <a:off x="602525" y="5417597"/>
            <a:ext cx="2966175" cy="1174163"/>
          </a:xfrm>
          <a:prstGeom prst="roundRect">
            <a:avLst>
              <a:gd name="adj" fmla="val 757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FB2EED-EDB0-CBD5-26B1-9C3CE7D59D37}"/>
              </a:ext>
            </a:extLst>
          </p:cNvPr>
          <p:cNvSpPr/>
          <p:nvPr userDrawn="1"/>
        </p:nvSpPr>
        <p:spPr>
          <a:xfrm>
            <a:off x="3828325" y="1261715"/>
            <a:ext cx="7761150" cy="1174163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2855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5E279A-D6C2-F91A-9940-F495261B49F0}"/>
              </a:ext>
            </a:extLst>
          </p:cNvPr>
          <p:cNvSpPr/>
          <p:nvPr userDrawn="1"/>
        </p:nvSpPr>
        <p:spPr>
          <a:xfrm>
            <a:off x="657021" y="1216513"/>
            <a:ext cx="2554391" cy="1679088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791DAA-6815-2CBA-CB21-8E53FE8FB09A}"/>
              </a:ext>
            </a:extLst>
          </p:cNvPr>
          <p:cNvSpPr/>
          <p:nvPr userDrawn="1"/>
        </p:nvSpPr>
        <p:spPr>
          <a:xfrm>
            <a:off x="657021" y="3103444"/>
            <a:ext cx="5367420" cy="3354668"/>
          </a:xfrm>
          <a:prstGeom prst="roundRect">
            <a:avLst>
              <a:gd name="adj" fmla="val 2864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853BD-A5E6-2353-A9A4-21CAB07A889F}"/>
              </a:ext>
            </a:extLst>
          </p:cNvPr>
          <p:cNvSpPr/>
          <p:nvPr userDrawn="1"/>
        </p:nvSpPr>
        <p:spPr>
          <a:xfrm>
            <a:off x="6214981" y="3103444"/>
            <a:ext cx="5367419" cy="3354668"/>
          </a:xfrm>
          <a:prstGeom prst="roundRect">
            <a:avLst>
              <a:gd name="adj" fmla="val 2864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74A05D-2FDF-24B0-D844-B6BE4C314DDA}"/>
              </a:ext>
            </a:extLst>
          </p:cNvPr>
          <p:cNvSpPr/>
          <p:nvPr userDrawn="1"/>
        </p:nvSpPr>
        <p:spPr>
          <a:xfrm>
            <a:off x="3412062" y="1236634"/>
            <a:ext cx="2554391" cy="1679088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A03F-B7C8-C83F-1FF3-B242A110924E}"/>
              </a:ext>
            </a:extLst>
          </p:cNvPr>
          <p:cNvSpPr/>
          <p:nvPr userDrawn="1"/>
        </p:nvSpPr>
        <p:spPr>
          <a:xfrm>
            <a:off x="6170642" y="1216513"/>
            <a:ext cx="2554391" cy="1679088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BE09C5-FDEC-6B44-98C2-F9C5D76ED042}"/>
              </a:ext>
            </a:extLst>
          </p:cNvPr>
          <p:cNvSpPr/>
          <p:nvPr userDrawn="1"/>
        </p:nvSpPr>
        <p:spPr>
          <a:xfrm>
            <a:off x="8983409" y="1216513"/>
            <a:ext cx="2554391" cy="1679088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4259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A36568-5C32-0544-9187-5AF8E8B10127}"/>
              </a:ext>
            </a:extLst>
          </p:cNvPr>
          <p:cNvSpPr/>
          <p:nvPr userDrawn="1"/>
        </p:nvSpPr>
        <p:spPr>
          <a:xfrm>
            <a:off x="640375" y="1345225"/>
            <a:ext cx="3457176" cy="2083775"/>
          </a:xfrm>
          <a:prstGeom prst="roundRect">
            <a:avLst>
              <a:gd name="adj" fmla="val 186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9B073C5-1052-C993-9046-261265DD5B9A}"/>
              </a:ext>
            </a:extLst>
          </p:cNvPr>
          <p:cNvSpPr/>
          <p:nvPr userDrawn="1"/>
        </p:nvSpPr>
        <p:spPr>
          <a:xfrm>
            <a:off x="4367412" y="1345225"/>
            <a:ext cx="3457176" cy="2083775"/>
          </a:xfrm>
          <a:prstGeom prst="roundRect">
            <a:avLst>
              <a:gd name="adj" fmla="val 186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BB1FE5-D409-967C-FAEE-B0B6B09006CD}"/>
              </a:ext>
            </a:extLst>
          </p:cNvPr>
          <p:cNvSpPr/>
          <p:nvPr userDrawn="1"/>
        </p:nvSpPr>
        <p:spPr>
          <a:xfrm>
            <a:off x="8094449" y="1345225"/>
            <a:ext cx="3457176" cy="2083775"/>
          </a:xfrm>
          <a:prstGeom prst="roundRect">
            <a:avLst>
              <a:gd name="adj" fmla="val 186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B7D20B-AC34-A04F-7EF9-8B25F701DAA5}"/>
              </a:ext>
            </a:extLst>
          </p:cNvPr>
          <p:cNvSpPr/>
          <p:nvPr userDrawn="1"/>
        </p:nvSpPr>
        <p:spPr>
          <a:xfrm>
            <a:off x="649810" y="3686629"/>
            <a:ext cx="10901815" cy="2742908"/>
          </a:xfrm>
          <a:prstGeom prst="roundRect">
            <a:avLst>
              <a:gd name="adj" fmla="val 195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2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920DF6-0CF4-4C5C-BC29-F3FBD10EA971}"/>
              </a:ext>
            </a:extLst>
          </p:cNvPr>
          <p:cNvSpPr/>
          <p:nvPr userDrawn="1"/>
        </p:nvSpPr>
        <p:spPr>
          <a:xfrm>
            <a:off x="550765" y="2545193"/>
            <a:ext cx="10901006" cy="83820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53D5C5-0EE1-6054-72F0-63991AF9661B}"/>
              </a:ext>
            </a:extLst>
          </p:cNvPr>
          <p:cNvSpPr/>
          <p:nvPr userDrawn="1"/>
        </p:nvSpPr>
        <p:spPr>
          <a:xfrm>
            <a:off x="550765" y="3562099"/>
            <a:ext cx="10901006" cy="83820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6989CE-4106-DE9D-F545-6754D24EEC8D}"/>
              </a:ext>
            </a:extLst>
          </p:cNvPr>
          <p:cNvSpPr/>
          <p:nvPr userDrawn="1"/>
        </p:nvSpPr>
        <p:spPr>
          <a:xfrm>
            <a:off x="550765" y="4576718"/>
            <a:ext cx="10901006" cy="83820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7C42AC-B56A-098E-BDE9-0C096330F4FA}"/>
              </a:ext>
            </a:extLst>
          </p:cNvPr>
          <p:cNvSpPr/>
          <p:nvPr userDrawn="1"/>
        </p:nvSpPr>
        <p:spPr>
          <a:xfrm>
            <a:off x="550765" y="5591337"/>
            <a:ext cx="10901006" cy="83820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E73339-B00C-E9FD-F715-49C78894B2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229" y="2644290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FEE940D-2509-D811-6867-149472798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0229" y="3670956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DBDF3D8-FF3A-2432-8CF4-F5FC7B09FF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229" y="4675815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972044-4930-A6A4-680B-113969A594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0229" y="5691125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BD4DC-159E-1773-8DF6-F66C58DC8CC8}"/>
              </a:ext>
            </a:extLst>
          </p:cNvPr>
          <p:cNvSpPr/>
          <p:nvPr userDrawn="1"/>
        </p:nvSpPr>
        <p:spPr>
          <a:xfrm>
            <a:off x="550765" y="1528287"/>
            <a:ext cx="10901006" cy="83820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A9CDDA-526F-6327-517B-206C76953A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229" y="1637144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2769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5A0D73-DD9B-2FAB-A95B-817580BB0831}"/>
              </a:ext>
            </a:extLst>
          </p:cNvPr>
          <p:cNvSpPr/>
          <p:nvPr userDrawn="1"/>
        </p:nvSpPr>
        <p:spPr>
          <a:xfrm>
            <a:off x="7831493" y="1401415"/>
            <a:ext cx="3699924" cy="1174163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7AC6A4-EC73-9F79-E4FD-AF458CF081CF}"/>
              </a:ext>
            </a:extLst>
          </p:cNvPr>
          <p:cNvSpPr/>
          <p:nvPr userDrawn="1"/>
        </p:nvSpPr>
        <p:spPr>
          <a:xfrm>
            <a:off x="3848846" y="2832965"/>
            <a:ext cx="7673248" cy="3520526"/>
          </a:xfrm>
          <a:prstGeom prst="roundRect">
            <a:avLst>
              <a:gd name="adj" fmla="val 237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F72721-A245-AE73-011E-053AB9272667}"/>
              </a:ext>
            </a:extLst>
          </p:cNvPr>
          <p:cNvSpPr/>
          <p:nvPr userDrawn="1"/>
        </p:nvSpPr>
        <p:spPr>
          <a:xfrm>
            <a:off x="602525" y="2833859"/>
            <a:ext cx="2966175" cy="3520526"/>
          </a:xfrm>
          <a:prstGeom prst="roundRect">
            <a:avLst>
              <a:gd name="adj" fmla="val 237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9AAC4A-B1AA-6B8D-55DB-AEB22F3D5B6C}"/>
              </a:ext>
            </a:extLst>
          </p:cNvPr>
          <p:cNvSpPr/>
          <p:nvPr userDrawn="1"/>
        </p:nvSpPr>
        <p:spPr>
          <a:xfrm>
            <a:off x="602525" y="1401415"/>
            <a:ext cx="2966175" cy="1174163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8E7211-61B0-B347-24BC-BD6D9F9DC851}"/>
              </a:ext>
            </a:extLst>
          </p:cNvPr>
          <p:cNvSpPr/>
          <p:nvPr userDrawn="1"/>
        </p:nvSpPr>
        <p:spPr>
          <a:xfrm>
            <a:off x="3848847" y="1401415"/>
            <a:ext cx="3699924" cy="1174163"/>
          </a:xfrm>
          <a:prstGeom prst="roundRect">
            <a:avLst>
              <a:gd name="adj" fmla="val 59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743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F0263E-894E-56E0-FFF9-67F8533697AE}"/>
              </a:ext>
            </a:extLst>
          </p:cNvPr>
          <p:cNvSpPr/>
          <p:nvPr userDrawn="1"/>
        </p:nvSpPr>
        <p:spPr>
          <a:xfrm>
            <a:off x="733475" y="3800417"/>
            <a:ext cx="5232464" cy="262912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148256-AD1B-C539-5FD8-B795E7CC4AFF}"/>
              </a:ext>
            </a:extLst>
          </p:cNvPr>
          <p:cNvSpPr/>
          <p:nvPr userDrawn="1"/>
        </p:nvSpPr>
        <p:spPr>
          <a:xfrm>
            <a:off x="733475" y="1216513"/>
            <a:ext cx="2460738" cy="230716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70F982-732B-B3BD-6AFB-BF54479A332E}"/>
              </a:ext>
            </a:extLst>
          </p:cNvPr>
          <p:cNvSpPr/>
          <p:nvPr userDrawn="1"/>
        </p:nvSpPr>
        <p:spPr>
          <a:xfrm>
            <a:off x="3475466" y="1216513"/>
            <a:ext cx="2460738" cy="230716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762575-D693-08D8-3A5C-B6C80E370B54}"/>
              </a:ext>
            </a:extLst>
          </p:cNvPr>
          <p:cNvSpPr/>
          <p:nvPr userDrawn="1"/>
        </p:nvSpPr>
        <p:spPr>
          <a:xfrm>
            <a:off x="6211205" y="1216513"/>
            <a:ext cx="2460738" cy="230716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AE569-46FC-342A-59ED-520800715D86}"/>
              </a:ext>
            </a:extLst>
          </p:cNvPr>
          <p:cNvSpPr/>
          <p:nvPr userDrawn="1"/>
        </p:nvSpPr>
        <p:spPr>
          <a:xfrm>
            <a:off x="8923356" y="1216513"/>
            <a:ext cx="2460738" cy="230716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EF23EF-0662-76A5-1394-1D2481558688}"/>
              </a:ext>
            </a:extLst>
          </p:cNvPr>
          <p:cNvSpPr/>
          <p:nvPr userDrawn="1"/>
        </p:nvSpPr>
        <p:spPr>
          <a:xfrm>
            <a:off x="6210300" y="3800417"/>
            <a:ext cx="5232464" cy="2629120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0375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0C41B8-2E96-9E11-3A64-84950F41EA13}"/>
              </a:ext>
            </a:extLst>
          </p:cNvPr>
          <p:cNvSpPr/>
          <p:nvPr userDrawn="1"/>
        </p:nvSpPr>
        <p:spPr>
          <a:xfrm>
            <a:off x="606696" y="1216513"/>
            <a:ext cx="3467127" cy="1927636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900CAE-24A5-B5E3-BFCE-05FA0DFA6098}"/>
              </a:ext>
            </a:extLst>
          </p:cNvPr>
          <p:cNvSpPr/>
          <p:nvPr userDrawn="1"/>
        </p:nvSpPr>
        <p:spPr>
          <a:xfrm>
            <a:off x="4376225" y="1216513"/>
            <a:ext cx="3467127" cy="1927636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30971F-8700-2818-BE4D-BF15B6D33DED}"/>
              </a:ext>
            </a:extLst>
          </p:cNvPr>
          <p:cNvSpPr/>
          <p:nvPr userDrawn="1"/>
        </p:nvSpPr>
        <p:spPr>
          <a:xfrm>
            <a:off x="8145753" y="1216513"/>
            <a:ext cx="3467127" cy="1927636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A2215F-4F42-7E4C-A72D-7392CBF87DBD}"/>
              </a:ext>
            </a:extLst>
          </p:cNvPr>
          <p:cNvSpPr/>
          <p:nvPr userDrawn="1"/>
        </p:nvSpPr>
        <p:spPr>
          <a:xfrm>
            <a:off x="606696" y="3429000"/>
            <a:ext cx="11006183" cy="3086099"/>
          </a:xfrm>
          <a:prstGeom prst="roundRect">
            <a:avLst>
              <a:gd name="adj" fmla="val 2864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9549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B903D7-3517-2327-3AE5-1511D7FC6724}"/>
              </a:ext>
            </a:extLst>
          </p:cNvPr>
          <p:cNvSpPr/>
          <p:nvPr userDrawn="1"/>
        </p:nvSpPr>
        <p:spPr>
          <a:xfrm>
            <a:off x="6202911" y="1216512"/>
            <a:ext cx="2561517" cy="213953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ECF48-BE29-BA6A-6948-9F4CFF08C120}"/>
              </a:ext>
            </a:extLst>
          </p:cNvPr>
          <p:cNvSpPr/>
          <p:nvPr userDrawn="1"/>
        </p:nvSpPr>
        <p:spPr>
          <a:xfrm>
            <a:off x="3808609" y="3549119"/>
            <a:ext cx="7780866" cy="2983272"/>
          </a:xfrm>
          <a:prstGeom prst="roundRect">
            <a:avLst>
              <a:gd name="adj" fmla="val 237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A47CE8-81DB-E70B-A8EF-DB1916DC4B31}"/>
              </a:ext>
            </a:extLst>
          </p:cNvPr>
          <p:cNvSpPr/>
          <p:nvPr userDrawn="1"/>
        </p:nvSpPr>
        <p:spPr>
          <a:xfrm>
            <a:off x="602525" y="3549119"/>
            <a:ext cx="2966175" cy="2983272"/>
          </a:xfrm>
          <a:prstGeom prst="roundRect">
            <a:avLst>
              <a:gd name="adj" fmla="val 237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AB91D7-DBB7-2CF7-0AE7-89C4FAFD3DD5}"/>
              </a:ext>
            </a:extLst>
          </p:cNvPr>
          <p:cNvSpPr/>
          <p:nvPr userDrawn="1"/>
        </p:nvSpPr>
        <p:spPr>
          <a:xfrm>
            <a:off x="606696" y="1216512"/>
            <a:ext cx="5382392" cy="213953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363141-439A-7842-1538-B21B9172F4DD}"/>
              </a:ext>
            </a:extLst>
          </p:cNvPr>
          <p:cNvSpPr/>
          <p:nvPr userDrawn="1"/>
        </p:nvSpPr>
        <p:spPr>
          <a:xfrm>
            <a:off x="8955501" y="1216512"/>
            <a:ext cx="2629803" cy="2139531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752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EB0B54-B4F9-85A1-2E7D-400066831ACD}"/>
              </a:ext>
            </a:extLst>
          </p:cNvPr>
          <p:cNvSpPr/>
          <p:nvPr userDrawn="1"/>
        </p:nvSpPr>
        <p:spPr>
          <a:xfrm>
            <a:off x="7655361" y="1216512"/>
            <a:ext cx="3879618" cy="5241598"/>
          </a:xfrm>
          <a:prstGeom prst="roundRect">
            <a:avLst>
              <a:gd name="adj" fmla="val 1588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A3B972-72B1-9D41-2D91-97644EBE3E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7459" y="2724292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872F60D-A721-A26E-EBB5-8C673BFE6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7459" y="3469003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BC5BD27-A445-910E-84C8-2BFCDE1F3A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67459" y="4213714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7A653A5-0F7B-023E-D2FF-5CC6641F2D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7459" y="4958425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BC6F310-85F3-2C8E-8451-7630E44565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7459" y="5711822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06948A-13F0-7720-E78E-8E02DAD0B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7459" y="1979581"/>
            <a:ext cx="505620" cy="505620"/>
          </a:xfrm>
          <a:custGeom>
            <a:avLst/>
            <a:gdLst>
              <a:gd name="connsiteX0" fmla="*/ 84272 w 505620"/>
              <a:gd name="connsiteY0" fmla="*/ 0 h 505620"/>
              <a:gd name="connsiteX1" fmla="*/ 421348 w 505620"/>
              <a:gd name="connsiteY1" fmla="*/ 0 h 505620"/>
              <a:gd name="connsiteX2" fmla="*/ 505620 w 505620"/>
              <a:gd name="connsiteY2" fmla="*/ 84272 h 505620"/>
              <a:gd name="connsiteX3" fmla="*/ 505620 w 505620"/>
              <a:gd name="connsiteY3" fmla="*/ 421348 h 505620"/>
              <a:gd name="connsiteX4" fmla="*/ 421348 w 505620"/>
              <a:gd name="connsiteY4" fmla="*/ 505620 h 505620"/>
              <a:gd name="connsiteX5" fmla="*/ 84272 w 505620"/>
              <a:gd name="connsiteY5" fmla="*/ 505620 h 505620"/>
              <a:gd name="connsiteX6" fmla="*/ 0 w 505620"/>
              <a:gd name="connsiteY6" fmla="*/ 421348 h 505620"/>
              <a:gd name="connsiteX7" fmla="*/ 0 w 505620"/>
              <a:gd name="connsiteY7" fmla="*/ 84272 h 505620"/>
              <a:gd name="connsiteX8" fmla="*/ 84272 w 505620"/>
              <a:gd name="connsiteY8" fmla="*/ 0 h 5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620" h="505620">
                <a:moveTo>
                  <a:pt x="84272" y="0"/>
                </a:moveTo>
                <a:lnTo>
                  <a:pt x="421348" y="0"/>
                </a:lnTo>
                <a:cubicBezTo>
                  <a:pt x="467890" y="0"/>
                  <a:pt x="505620" y="37730"/>
                  <a:pt x="505620" y="84272"/>
                </a:cubicBezTo>
                <a:lnTo>
                  <a:pt x="505620" y="421348"/>
                </a:lnTo>
                <a:cubicBezTo>
                  <a:pt x="505620" y="467890"/>
                  <a:pt x="467890" y="505620"/>
                  <a:pt x="421348" y="505620"/>
                </a:cubicBezTo>
                <a:lnTo>
                  <a:pt x="84272" y="505620"/>
                </a:lnTo>
                <a:cubicBezTo>
                  <a:pt x="37730" y="505620"/>
                  <a:pt x="0" y="467890"/>
                  <a:pt x="0" y="421348"/>
                </a:cubicBezTo>
                <a:lnTo>
                  <a:pt x="0" y="84272"/>
                </a:lnTo>
                <a:cubicBezTo>
                  <a:pt x="0" y="37730"/>
                  <a:pt x="37730" y="0"/>
                  <a:pt x="842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98ED3C-9A1F-3061-D14C-8F221018923E}"/>
              </a:ext>
            </a:extLst>
          </p:cNvPr>
          <p:cNvSpPr/>
          <p:nvPr userDrawn="1"/>
        </p:nvSpPr>
        <p:spPr>
          <a:xfrm>
            <a:off x="657021" y="1216512"/>
            <a:ext cx="2554391" cy="5241599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6CDE5B-82F5-D3BE-B687-5EB61C81DDAE}"/>
              </a:ext>
            </a:extLst>
          </p:cNvPr>
          <p:cNvSpPr/>
          <p:nvPr userDrawn="1"/>
        </p:nvSpPr>
        <p:spPr>
          <a:xfrm>
            <a:off x="3461266" y="1216512"/>
            <a:ext cx="3882683" cy="1558712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371FAF-F7A8-7F93-B9CB-4C137254CFC8}"/>
              </a:ext>
            </a:extLst>
          </p:cNvPr>
          <p:cNvSpPr/>
          <p:nvPr userDrawn="1"/>
        </p:nvSpPr>
        <p:spPr>
          <a:xfrm>
            <a:off x="3461266" y="3044403"/>
            <a:ext cx="3882683" cy="1558712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9C76A3-1B90-0390-5FDA-A4169AEA9C60}"/>
              </a:ext>
            </a:extLst>
          </p:cNvPr>
          <p:cNvSpPr/>
          <p:nvPr userDrawn="1"/>
        </p:nvSpPr>
        <p:spPr>
          <a:xfrm>
            <a:off x="3461266" y="4899398"/>
            <a:ext cx="3882683" cy="1558712"/>
          </a:xfrm>
          <a:prstGeom prst="roundRect">
            <a:avLst>
              <a:gd name="adj" fmla="val 3945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526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9CE70B-2C9D-502F-6AC0-57B497138D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90800"/>
          </a:xfrm>
          <a:custGeom>
            <a:avLst/>
            <a:gdLst>
              <a:gd name="connsiteX0" fmla="*/ 0 w 12192000"/>
              <a:gd name="connsiteY0" fmla="*/ 0 h 2590800"/>
              <a:gd name="connsiteX1" fmla="*/ 12192000 w 12192000"/>
              <a:gd name="connsiteY1" fmla="*/ 0 h 2590800"/>
              <a:gd name="connsiteX2" fmla="*/ 12192000 w 12192000"/>
              <a:gd name="connsiteY2" fmla="*/ 2590800 h 2590800"/>
              <a:gd name="connsiteX3" fmla="*/ 0 w 1219200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90800">
                <a:moveTo>
                  <a:pt x="0" y="0"/>
                </a:moveTo>
                <a:lnTo>
                  <a:pt x="12192000" y="0"/>
                </a:lnTo>
                <a:lnTo>
                  <a:pt x="12192000" y="2590800"/>
                </a:lnTo>
                <a:lnTo>
                  <a:pt x="0" y="2590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1798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3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153051-6B06-6FB0-DFE6-C9D168AB91A4}"/>
              </a:ext>
            </a:extLst>
          </p:cNvPr>
          <p:cNvSpPr/>
          <p:nvPr userDrawn="1"/>
        </p:nvSpPr>
        <p:spPr>
          <a:xfrm>
            <a:off x="635936" y="1216513"/>
            <a:ext cx="5460064" cy="5213024"/>
          </a:xfrm>
          <a:prstGeom prst="roundRect">
            <a:avLst>
              <a:gd name="adj" fmla="val 1474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A9CDDA-526F-6327-517B-206C76953A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054" y="2111793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19072C83-ED40-621F-BBF4-746A5654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4054" y="2909964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94F241B9-3717-1F09-C3EE-A0D7F8F3C7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054" y="3749800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E34A8137-874D-1A7C-BB07-944475CF34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54" y="4589636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13AFAE3E-5DDB-DD95-9C76-7F84ACE9BE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54" y="5393010"/>
            <a:ext cx="551542" cy="551542"/>
          </a:xfrm>
          <a:custGeom>
            <a:avLst/>
            <a:gdLst>
              <a:gd name="connsiteX0" fmla="*/ 91926 w 551542"/>
              <a:gd name="connsiteY0" fmla="*/ 0 h 551542"/>
              <a:gd name="connsiteX1" fmla="*/ 459616 w 551542"/>
              <a:gd name="connsiteY1" fmla="*/ 0 h 551542"/>
              <a:gd name="connsiteX2" fmla="*/ 551542 w 551542"/>
              <a:gd name="connsiteY2" fmla="*/ 91926 h 551542"/>
              <a:gd name="connsiteX3" fmla="*/ 551542 w 551542"/>
              <a:gd name="connsiteY3" fmla="*/ 459616 h 551542"/>
              <a:gd name="connsiteX4" fmla="*/ 459616 w 551542"/>
              <a:gd name="connsiteY4" fmla="*/ 551542 h 551542"/>
              <a:gd name="connsiteX5" fmla="*/ 91926 w 551542"/>
              <a:gd name="connsiteY5" fmla="*/ 551542 h 551542"/>
              <a:gd name="connsiteX6" fmla="*/ 0 w 551542"/>
              <a:gd name="connsiteY6" fmla="*/ 459616 h 551542"/>
              <a:gd name="connsiteX7" fmla="*/ 0 w 551542"/>
              <a:gd name="connsiteY7" fmla="*/ 91926 h 551542"/>
              <a:gd name="connsiteX8" fmla="*/ 91926 w 551542"/>
              <a:gd name="connsiteY8" fmla="*/ 0 h 5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542" h="551542">
                <a:moveTo>
                  <a:pt x="91926" y="0"/>
                </a:moveTo>
                <a:lnTo>
                  <a:pt x="459616" y="0"/>
                </a:lnTo>
                <a:cubicBezTo>
                  <a:pt x="510385" y="0"/>
                  <a:pt x="551542" y="41157"/>
                  <a:pt x="551542" y="91926"/>
                </a:cubicBezTo>
                <a:lnTo>
                  <a:pt x="551542" y="459616"/>
                </a:lnTo>
                <a:cubicBezTo>
                  <a:pt x="551542" y="510385"/>
                  <a:pt x="510385" y="551542"/>
                  <a:pt x="459616" y="551542"/>
                </a:cubicBezTo>
                <a:lnTo>
                  <a:pt x="91926" y="551542"/>
                </a:lnTo>
                <a:cubicBezTo>
                  <a:pt x="41157" y="551542"/>
                  <a:pt x="0" y="510385"/>
                  <a:pt x="0" y="459616"/>
                </a:cubicBezTo>
                <a:lnTo>
                  <a:pt x="0" y="91926"/>
                </a:lnTo>
                <a:cubicBezTo>
                  <a:pt x="0" y="41157"/>
                  <a:pt x="41157" y="0"/>
                  <a:pt x="9192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B7E10B-59B9-DE12-E73A-B4BA8B563ACE}"/>
              </a:ext>
            </a:extLst>
          </p:cNvPr>
          <p:cNvSpPr/>
          <p:nvPr userDrawn="1"/>
        </p:nvSpPr>
        <p:spPr>
          <a:xfrm>
            <a:off x="6334123" y="1212748"/>
            <a:ext cx="5035455" cy="3079384"/>
          </a:xfrm>
          <a:prstGeom prst="roundRect">
            <a:avLst>
              <a:gd name="adj" fmla="val 2499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35BCB0-A61B-D60B-005D-69C6DC18D57E}"/>
              </a:ext>
            </a:extLst>
          </p:cNvPr>
          <p:cNvSpPr/>
          <p:nvPr userDrawn="1"/>
        </p:nvSpPr>
        <p:spPr>
          <a:xfrm>
            <a:off x="6334123" y="4553197"/>
            <a:ext cx="5191125" cy="1872197"/>
          </a:xfrm>
          <a:prstGeom prst="roundRect">
            <a:avLst>
              <a:gd name="adj" fmla="val 3427"/>
            </a:avLst>
          </a:prstGeom>
          <a:solidFill>
            <a:srgbClr val="2DCE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37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B55222-22F9-C6D0-4541-E7463342F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53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B55222-22F9-C6D0-4541-E7463342F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7557B3-0479-D3DD-F8D6-DD80498BE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0" y="2021616"/>
            <a:ext cx="5741680" cy="3258986"/>
          </a:xfrm>
          <a:custGeom>
            <a:avLst/>
            <a:gdLst>
              <a:gd name="connsiteX0" fmla="*/ 4389727 w 5741680"/>
              <a:gd name="connsiteY0" fmla="*/ 0 h 3258986"/>
              <a:gd name="connsiteX1" fmla="*/ 5587162 w 5741680"/>
              <a:gd name="connsiteY1" fmla="*/ 0 h 3258986"/>
              <a:gd name="connsiteX2" fmla="*/ 5741680 w 5741680"/>
              <a:gd name="connsiteY2" fmla="*/ 154519 h 3258986"/>
              <a:gd name="connsiteX3" fmla="*/ 5741680 w 5741680"/>
              <a:gd name="connsiteY3" fmla="*/ 3104467 h 3258986"/>
              <a:gd name="connsiteX4" fmla="*/ 5587162 w 5741680"/>
              <a:gd name="connsiteY4" fmla="*/ 3258986 h 3258986"/>
              <a:gd name="connsiteX5" fmla="*/ 4389727 w 5741680"/>
              <a:gd name="connsiteY5" fmla="*/ 3258986 h 3258986"/>
              <a:gd name="connsiteX6" fmla="*/ 4235208 w 5741680"/>
              <a:gd name="connsiteY6" fmla="*/ 3104467 h 3258986"/>
              <a:gd name="connsiteX7" fmla="*/ 4235208 w 5741680"/>
              <a:gd name="connsiteY7" fmla="*/ 154519 h 3258986"/>
              <a:gd name="connsiteX8" fmla="*/ 4389727 w 5741680"/>
              <a:gd name="connsiteY8" fmla="*/ 0 h 3258986"/>
              <a:gd name="connsiteX9" fmla="*/ 154519 w 5741680"/>
              <a:gd name="connsiteY9" fmla="*/ 0 h 3258986"/>
              <a:gd name="connsiteX10" fmla="*/ 1351954 w 5741680"/>
              <a:gd name="connsiteY10" fmla="*/ 0 h 3258986"/>
              <a:gd name="connsiteX11" fmla="*/ 1506472 w 5741680"/>
              <a:gd name="connsiteY11" fmla="*/ 154519 h 3258986"/>
              <a:gd name="connsiteX12" fmla="*/ 1506472 w 5741680"/>
              <a:gd name="connsiteY12" fmla="*/ 3104467 h 3258986"/>
              <a:gd name="connsiteX13" fmla="*/ 1351954 w 5741680"/>
              <a:gd name="connsiteY13" fmla="*/ 3258986 h 3258986"/>
              <a:gd name="connsiteX14" fmla="*/ 154519 w 5741680"/>
              <a:gd name="connsiteY14" fmla="*/ 3258986 h 3258986"/>
              <a:gd name="connsiteX15" fmla="*/ 0 w 5741680"/>
              <a:gd name="connsiteY15" fmla="*/ 3104467 h 3258986"/>
              <a:gd name="connsiteX16" fmla="*/ 0 w 5741680"/>
              <a:gd name="connsiteY16" fmla="*/ 154519 h 3258986"/>
              <a:gd name="connsiteX17" fmla="*/ 154519 w 5741680"/>
              <a:gd name="connsiteY17" fmla="*/ 0 h 3258986"/>
              <a:gd name="connsiteX18" fmla="*/ 2272123 w 5741680"/>
              <a:gd name="connsiteY18" fmla="*/ 0 h 3258986"/>
              <a:gd name="connsiteX19" fmla="*/ 3469558 w 5741680"/>
              <a:gd name="connsiteY19" fmla="*/ 0 h 3258986"/>
              <a:gd name="connsiteX20" fmla="*/ 3624076 w 5741680"/>
              <a:gd name="connsiteY20" fmla="*/ 154519 h 3258986"/>
              <a:gd name="connsiteX21" fmla="*/ 3624076 w 5741680"/>
              <a:gd name="connsiteY21" fmla="*/ 3104467 h 3258986"/>
              <a:gd name="connsiteX22" fmla="*/ 3469558 w 5741680"/>
              <a:gd name="connsiteY22" fmla="*/ 3258986 h 3258986"/>
              <a:gd name="connsiteX23" fmla="*/ 2272123 w 5741680"/>
              <a:gd name="connsiteY23" fmla="*/ 3258986 h 3258986"/>
              <a:gd name="connsiteX24" fmla="*/ 2117604 w 5741680"/>
              <a:gd name="connsiteY24" fmla="*/ 3104467 h 3258986"/>
              <a:gd name="connsiteX25" fmla="*/ 2117604 w 5741680"/>
              <a:gd name="connsiteY25" fmla="*/ 154519 h 3258986"/>
              <a:gd name="connsiteX26" fmla="*/ 2272123 w 5741680"/>
              <a:gd name="connsiteY26" fmla="*/ 0 h 325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41680" h="3258986">
                <a:moveTo>
                  <a:pt x="4389727" y="0"/>
                </a:moveTo>
                <a:lnTo>
                  <a:pt x="5587162" y="0"/>
                </a:lnTo>
                <a:cubicBezTo>
                  <a:pt x="5672500" y="0"/>
                  <a:pt x="5741680" y="69181"/>
                  <a:pt x="5741680" y="154519"/>
                </a:cubicBezTo>
                <a:lnTo>
                  <a:pt x="5741680" y="3104467"/>
                </a:lnTo>
                <a:cubicBezTo>
                  <a:pt x="5741680" y="3189805"/>
                  <a:pt x="5672500" y="3258986"/>
                  <a:pt x="5587162" y="3258986"/>
                </a:cubicBezTo>
                <a:lnTo>
                  <a:pt x="4389727" y="3258986"/>
                </a:lnTo>
                <a:cubicBezTo>
                  <a:pt x="4304389" y="3258986"/>
                  <a:pt x="4235208" y="3189805"/>
                  <a:pt x="4235208" y="3104467"/>
                </a:cubicBezTo>
                <a:lnTo>
                  <a:pt x="4235208" y="154519"/>
                </a:lnTo>
                <a:cubicBezTo>
                  <a:pt x="4235208" y="69181"/>
                  <a:pt x="4304389" y="0"/>
                  <a:pt x="4389727" y="0"/>
                </a:cubicBezTo>
                <a:close/>
                <a:moveTo>
                  <a:pt x="154519" y="0"/>
                </a:moveTo>
                <a:lnTo>
                  <a:pt x="1351954" y="0"/>
                </a:lnTo>
                <a:cubicBezTo>
                  <a:pt x="1437292" y="0"/>
                  <a:pt x="1506472" y="69181"/>
                  <a:pt x="1506472" y="154519"/>
                </a:cubicBezTo>
                <a:lnTo>
                  <a:pt x="1506472" y="3104467"/>
                </a:lnTo>
                <a:cubicBezTo>
                  <a:pt x="1506472" y="3189805"/>
                  <a:pt x="1437292" y="3258986"/>
                  <a:pt x="1351954" y="3258986"/>
                </a:cubicBezTo>
                <a:lnTo>
                  <a:pt x="154519" y="3258986"/>
                </a:lnTo>
                <a:cubicBezTo>
                  <a:pt x="69181" y="3258986"/>
                  <a:pt x="0" y="3189805"/>
                  <a:pt x="0" y="3104467"/>
                </a:cubicBezTo>
                <a:lnTo>
                  <a:pt x="0" y="154519"/>
                </a:lnTo>
                <a:cubicBezTo>
                  <a:pt x="0" y="69181"/>
                  <a:pt x="69181" y="0"/>
                  <a:pt x="154519" y="0"/>
                </a:cubicBezTo>
                <a:close/>
                <a:moveTo>
                  <a:pt x="2272123" y="0"/>
                </a:moveTo>
                <a:lnTo>
                  <a:pt x="3469558" y="0"/>
                </a:lnTo>
                <a:cubicBezTo>
                  <a:pt x="3554896" y="0"/>
                  <a:pt x="3624076" y="69181"/>
                  <a:pt x="3624076" y="154519"/>
                </a:cubicBezTo>
                <a:lnTo>
                  <a:pt x="3624076" y="3104467"/>
                </a:lnTo>
                <a:cubicBezTo>
                  <a:pt x="3624076" y="3189805"/>
                  <a:pt x="3554896" y="3258986"/>
                  <a:pt x="3469558" y="3258986"/>
                </a:cubicBezTo>
                <a:lnTo>
                  <a:pt x="2272123" y="3258986"/>
                </a:lnTo>
                <a:cubicBezTo>
                  <a:pt x="2186785" y="3258986"/>
                  <a:pt x="2117604" y="3189805"/>
                  <a:pt x="2117604" y="3104467"/>
                </a:cubicBezTo>
                <a:lnTo>
                  <a:pt x="2117604" y="154519"/>
                </a:lnTo>
                <a:cubicBezTo>
                  <a:pt x="2117604" y="69181"/>
                  <a:pt x="2186785" y="0"/>
                  <a:pt x="22721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14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B55222-22F9-C6D0-4541-E7463342F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FBB113-A0FA-0C77-4AD2-C3C534D2D5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14286"/>
            <a:ext cx="4542971" cy="3149600"/>
          </a:xfrm>
          <a:custGeom>
            <a:avLst/>
            <a:gdLst>
              <a:gd name="connsiteX0" fmla="*/ 0 w 4542971"/>
              <a:gd name="connsiteY0" fmla="*/ 0 h 3149600"/>
              <a:gd name="connsiteX1" fmla="*/ 4542971 w 4542971"/>
              <a:gd name="connsiteY1" fmla="*/ 0 h 3149600"/>
              <a:gd name="connsiteX2" fmla="*/ 4542971 w 4542971"/>
              <a:gd name="connsiteY2" fmla="*/ 3149600 h 3149600"/>
              <a:gd name="connsiteX3" fmla="*/ 0 w 4542971"/>
              <a:gd name="connsiteY3" fmla="*/ 31496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2971" h="3149600">
                <a:moveTo>
                  <a:pt x="0" y="0"/>
                </a:moveTo>
                <a:lnTo>
                  <a:pt x="4542971" y="0"/>
                </a:lnTo>
                <a:lnTo>
                  <a:pt x="4542971" y="3149600"/>
                </a:lnTo>
                <a:lnTo>
                  <a:pt x="0" y="3149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31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B55222-22F9-C6D0-4541-E7463342F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9B33123-4F22-7B06-7D07-535C7F23FE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43349" y="2443163"/>
            <a:ext cx="4314825" cy="25860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540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4EA250-E07D-F7A4-6B6E-1F97D58A8699}"/>
              </a:ext>
            </a:extLst>
          </p:cNvPr>
          <p:cNvSpPr/>
          <p:nvPr userDrawn="1"/>
        </p:nvSpPr>
        <p:spPr>
          <a:xfrm>
            <a:off x="516261" y="3132368"/>
            <a:ext cx="2910114" cy="1255483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915BC6-FA8B-23DE-97F3-4CB963833166}"/>
              </a:ext>
            </a:extLst>
          </p:cNvPr>
          <p:cNvSpPr/>
          <p:nvPr userDrawn="1"/>
        </p:nvSpPr>
        <p:spPr>
          <a:xfrm>
            <a:off x="516261" y="1563917"/>
            <a:ext cx="2910114" cy="1255483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BC1438-E4BC-5779-EB29-50ADA8CFBCE7}"/>
              </a:ext>
            </a:extLst>
          </p:cNvPr>
          <p:cNvSpPr/>
          <p:nvPr userDrawn="1"/>
        </p:nvSpPr>
        <p:spPr>
          <a:xfrm>
            <a:off x="516261" y="4728690"/>
            <a:ext cx="2910114" cy="1255483"/>
          </a:xfrm>
          <a:prstGeom prst="roundRect">
            <a:avLst>
              <a:gd name="adj" fmla="val 7883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4DFF89-672D-B0E3-1ECF-DD67F1655505}"/>
              </a:ext>
            </a:extLst>
          </p:cNvPr>
          <p:cNvSpPr/>
          <p:nvPr userDrawn="1"/>
        </p:nvSpPr>
        <p:spPr>
          <a:xfrm>
            <a:off x="3749352" y="1563917"/>
            <a:ext cx="7926386" cy="4420256"/>
          </a:xfrm>
          <a:prstGeom prst="roundRect">
            <a:avLst>
              <a:gd name="adj" fmla="val 2137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19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50EF03-472B-BBF9-D7D0-91B61B4B3C72}"/>
              </a:ext>
            </a:extLst>
          </p:cNvPr>
          <p:cNvSpPr/>
          <p:nvPr userDrawn="1"/>
        </p:nvSpPr>
        <p:spPr>
          <a:xfrm>
            <a:off x="659038" y="1133566"/>
            <a:ext cx="5291820" cy="2502911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D9C1F6-36A4-5D11-6673-60C069472F76}"/>
              </a:ext>
            </a:extLst>
          </p:cNvPr>
          <p:cNvSpPr/>
          <p:nvPr userDrawn="1"/>
        </p:nvSpPr>
        <p:spPr>
          <a:xfrm>
            <a:off x="6241144" y="1133566"/>
            <a:ext cx="5291820" cy="2502911"/>
          </a:xfrm>
          <a:prstGeom prst="roundRect">
            <a:avLst>
              <a:gd name="adj" fmla="val 1226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BCCA86-3307-DDD6-EA7A-B76A6BD58832}"/>
              </a:ext>
            </a:extLst>
          </p:cNvPr>
          <p:cNvSpPr/>
          <p:nvPr userDrawn="1"/>
        </p:nvSpPr>
        <p:spPr>
          <a:xfrm>
            <a:off x="659038" y="3818361"/>
            <a:ext cx="10873926" cy="2801514"/>
          </a:xfrm>
          <a:prstGeom prst="roundRect">
            <a:avLst>
              <a:gd name="adj" fmla="val 1100"/>
            </a:avLst>
          </a:prstGeom>
          <a:solidFill>
            <a:srgbClr val="1414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90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0573D-EDE3-452E-8451-8B77E21A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9BBCB-9431-49FC-B980-D24EB9C2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BC50A-FE4C-4446-A313-3B3FB8E7F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239E2-2D82-4631-891E-EC5495A1353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3162-E0D7-47AC-AF3A-82158AD34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A1AA0-B8B4-466E-8D04-1BBA322C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38277-E28E-426F-8828-81477C9CB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5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4" r:id="rId2"/>
    <p:sldLayoutId id="2147483665" r:id="rId3"/>
    <p:sldLayoutId id="2147483656" r:id="rId4"/>
    <p:sldLayoutId id="2147483676" r:id="rId5"/>
    <p:sldLayoutId id="2147483666" r:id="rId6"/>
    <p:sldLayoutId id="2147483658" r:id="rId7"/>
    <p:sldLayoutId id="2147483660" r:id="rId8"/>
    <p:sldLayoutId id="2147483669" r:id="rId9"/>
    <p:sldLayoutId id="2147483672" r:id="rId10"/>
    <p:sldLayoutId id="2147483673" r:id="rId11"/>
    <p:sldLayoutId id="2147483667" r:id="rId12"/>
    <p:sldLayoutId id="2147483674" r:id="rId13"/>
    <p:sldLayoutId id="2147483670" r:id="rId14"/>
    <p:sldLayoutId id="2147483659" r:id="rId15"/>
    <p:sldLayoutId id="2147483668" r:id="rId16"/>
    <p:sldLayoutId id="2147483661" r:id="rId17"/>
    <p:sldLayoutId id="2147483663" r:id="rId18"/>
    <p:sldLayoutId id="2147483671" r:id="rId19"/>
    <p:sldLayoutId id="2147483677" r:id="rId20"/>
    <p:sldLayoutId id="2147483678" r:id="rId21"/>
    <p:sldLayoutId id="2147483675" r:id="rId22"/>
    <p:sldLayoutId id="2147483679" r:id="rId23"/>
    <p:sldLayoutId id="2147483662" r:id="rId24"/>
    <p:sldLayoutId id="2147483657" r:id="rId25"/>
    <p:sldLayoutId id="2147483709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4_FA58F4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10" Type="http://schemas.openxmlformats.org/officeDocument/2006/relationships/image" Target="../media/image28.png"/><Relationship Id="rId4" Type="http://schemas.openxmlformats.org/officeDocument/2006/relationships/image" Target="../media/image35.sv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6.xml"/><Relationship Id="rId7" Type="http://schemas.openxmlformats.org/officeDocument/2006/relationships/image" Target="../media/image30.sv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F8_EE09542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1_6EC3B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1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10BB06-A18B-4AD5-7BCC-2FC1CDBA17C5}"/>
              </a:ext>
            </a:extLst>
          </p:cNvPr>
          <p:cNvSpPr txBox="1"/>
          <p:nvPr/>
        </p:nvSpPr>
        <p:spPr>
          <a:xfrm>
            <a:off x="1641232" y="1971791"/>
            <a:ext cx="895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Ringtones Paid Search</a:t>
            </a:r>
            <a:endParaRPr lang="en-ID" sz="5400" b="1" spc="300">
              <a:solidFill>
                <a:srgbClr val="FF910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ED12C0-1070-0105-FD13-38CE700FD563}"/>
              </a:ext>
            </a:extLst>
          </p:cNvPr>
          <p:cNvSpPr txBox="1"/>
          <p:nvPr/>
        </p:nvSpPr>
        <p:spPr>
          <a:xfrm>
            <a:off x="2714035" y="3168976"/>
            <a:ext cx="6800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3</a:t>
            </a:r>
            <a:endParaRPr lang="en-ID" sz="2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28C932-6589-657D-14D9-E92B6A494FD9}"/>
              </a:ext>
            </a:extLst>
          </p:cNvPr>
          <p:cNvGrpSpPr/>
          <p:nvPr/>
        </p:nvGrpSpPr>
        <p:grpSpPr>
          <a:xfrm>
            <a:off x="9277350" y="2354276"/>
            <a:ext cx="2914650" cy="4503724"/>
            <a:chOff x="9277350" y="2354276"/>
            <a:chExt cx="2914650" cy="45037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838194-5002-21C4-60C2-9E866AC21826}"/>
                </a:ext>
              </a:extLst>
            </p:cNvPr>
            <p:cNvSpPr/>
            <p:nvPr/>
          </p:nvSpPr>
          <p:spPr>
            <a:xfrm>
              <a:off x="9277350" y="4267200"/>
              <a:ext cx="971550" cy="2590800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05A3508-3AD6-75B9-00B2-84E5E78366DD}"/>
                </a:ext>
              </a:extLst>
            </p:cNvPr>
            <p:cNvSpPr/>
            <p:nvPr/>
          </p:nvSpPr>
          <p:spPr>
            <a:xfrm>
              <a:off x="10248900" y="3429000"/>
              <a:ext cx="971550" cy="3429000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25146-192E-12C0-71D4-8BC64490ED09}"/>
                </a:ext>
              </a:extLst>
            </p:cNvPr>
            <p:cNvSpPr/>
            <p:nvPr/>
          </p:nvSpPr>
          <p:spPr>
            <a:xfrm>
              <a:off x="11220450" y="2354276"/>
              <a:ext cx="971550" cy="4503724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E204C-2657-B1ED-473D-EE0D811E43B9}"/>
              </a:ext>
            </a:extLst>
          </p:cNvPr>
          <p:cNvGrpSpPr/>
          <p:nvPr/>
        </p:nvGrpSpPr>
        <p:grpSpPr>
          <a:xfrm>
            <a:off x="0" y="2354276"/>
            <a:ext cx="2914648" cy="4503724"/>
            <a:chOff x="0" y="2354276"/>
            <a:chExt cx="2914648" cy="450372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E86B33-8BC9-0A49-7A9F-1B44276BF70E}"/>
                </a:ext>
              </a:extLst>
            </p:cNvPr>
            <p:cNvSpPr/>
            <p:nvPr/>
          </p:nvSpPr>
          <p:spPr>
            <a:xfrm>
              <a:off x="971548" y="3429000"/>
              <a:ext cx="971550" cy="3429000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95FFD4F-1F50-8FFF-64E6-6E3965011F03}"/>
                </a:ext>
              </a:extLst>
            </p:cNvPr>
            <p:cNvSpPr/>
            <p:nvPr/>
          </p:nvSpPr>
          <p:spPr>
            <a:xfrm>
              <a:off x="0" y="2354276"/>
              <a:ext cx="971550" cy="4503724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DEEF9B-F22F-8896-38CE-7AE9B242D6DD}"/>
                </a:ext>
              </a:extLst>
            </p:cNvPr>
            <p:cNvSpPr/>
            <p:nvPr/>
          </p:nvSpPr>
          <p:spPr>
            <a:xfrm>
              <a:off x="1943098" y="4267200"/>
              <a:ext cx="971550" cy="2590800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0DD4A0D-5984-1D6F-83FD-EF0950F502CF}"/>
              </a:ext>
            </a:extLst>
          </p:cNvPr>
          <p:cNvSpPr txBox="1"/>
          <p:nvPr/>
        </p:nvSpPr>
        <p:spPr>
          <a:xfrm>
            <a:off x="4947181" y="5583623"/>
            <a:ext cx="2284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E9EC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Customer Analytics</a:t>
            </a:r>
            <a:endParaRPr lang="en-ID" sz="1600" b="1">
              <a:solidFill>
                <a:srgbClr val="E9ECE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5205AA-A4B2-E080-EF82-33EE707B7290}"/>
              </a:ext>
            </a:extLst>
          </p:cNvPr>
          <p:cNvSpPr txBox="1"/>
          <p:nvPr/>
        </p:nvSpPr>
        <p:spPr>
          <a:xfrm>
            <a:off x="5763106" y="592217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ID" sz="1600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C8D6F4-B9D9-ED00-FE17-BCFA835858F0}"/>
              </a:ext>
            </a:extLst>
          </p:cNvPr>
          <p:cNvSpPr/>
          <p:nvPr/>
        </p:nvSpPr>
        <p:spPr>
          <a:xfrm>
            <a:off x="5668168" y="746731"/>
            <a:ext cx="914400" cy="914400"/>
          </a:xfrm>
          <a:prstGeom prst="roundRect">
            <a:avLst/>
          </a:prstGeom>
          <a:solidFill>
            <a:srgbClr val="FF910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CE2A3C8E-6348-7539-1D34-A06B1F1E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74" y="811635"/>
            <a:ext cx="790094" cy="7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EF015174-74B7-051C-EF3C-F1D045696EF5}"/>
              </a:ext>
            </a:extLst>
          </p:cNvPr>
          <p:cNvGrpSpPr/>
          <p:nvPr/>
        </p:nvGrpSpPr>
        <p:grpSpPr>
          <a:xfrm>
            <a:off x="253736" y="3001678"/>
            <a:ext cx="5710593" cy="3776194"/>
            <a:chOff x="134026" y="3014264"/>
            <a:chExt cx="5568609" cy="37761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C79C28-7732-75E9-2F4A-14C339FFA089}"/>
                </a:ext>
              </a:extLst>
            </p:cNvPr>
            <p:cNvSpPr/>
            <p:nvPr/>
          </p:nvSpPr>
          <p:spPr>
            <a:xfrm>
              <a:off x="153002" y="3014264"/>
              <a:ext cx="5549633" cy="3776194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B514A-42C9-7B51-F28A-5D793C5A2392}"/>
                </a:ext>
              </a:extLst>
            </p:cNvPr>
            <p:cNvSpPr txBox="1"/>
            <p:nvPr/>
          </p:nvSpPr>
          <p:spPr>
            <a:xfrm>
              <a:off x="134026" y="3029743"/>
              <a:ext cx="294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</a:t>
              </a:r>
              <a:r>
                <a:rPr lang="en-US" sz="1200" b="1">
                  <a:solidFill>
                    <a:srgbClr val="FF910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Most subscribed Ads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52D546-9EAB-6023-A41C-0A7823EEF9C9}"/>
                </a:ext>
              </a:extLst>
            </p:cNvPr>
            <p:cNvSpPr txBox="1"/>
            <p:nvPr/>
          </p:nvSpPr>
          <p:spPr>
            <a:xfrm>
              <a:off x="134026" y="4919543"/>
              <a:ext cx="294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</a:t>
              </a:r>
              <a:r>
                <a:rPr lang="en-US" sz="1200" b="1">
                  <a:solidFill>
                    <a:srgbClr val="FF910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Most Profitable Ads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Univariate </a:t>
            </a:r>
            <a:r>
              <a:rPr lang="en-ID" sz="3600" b="1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7F3EF3-6BBB-BDC5-C4D7-F1576D7EEB9E}"/>
              </a:ext>
            </a:extLst>
          </p:cNvPr>
          <p:cNvSpPr/>
          <p:nvPr/>
        </p:nvSpPr>
        <p:spPr>
          <a:xfrm>
            <a:off x="6097267" y="5848972"/>
            <a:ext cx="5840996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C01C"/>
                </a:solidFill>
              </a:rPr>
              <a:t>45% </a:t>
            </a:r>
            <a:r>
              <a:rPr lang="en-US" b="1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</a:rPr>
              <a:t> Advertisements were profitable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01CC2C-A2B8-F50E-0D1C-E6E10DEB3414}"/>
              </a:ext>
            </a:extLst>
          </p:cNvPr>
          <p:cNvGrpSpPr/>
          <p:nvPr/>
        </p:nvGrpSpPr>
        <p:grpSpPr>
          <a:xfrm>
            <a:off x="253736" y="984908"/>
            <a:ext cx="11555069" cy="2016770"/>
            <a:chOff x="253736" y="984908"/>
            <a:chExt cx="11555069" cy="201677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9A0F67-C51A-E607-2A04-D7B6FB608172}"/>
                </a:ext>
              </a:extLst>
            </p:cNvPr>
            <p:cNvSpPr/>
            <p:nvPr/>
          </p:nvSpPr>
          <p:spPr>
            <a:xfrm>
              <a:off x="253736" y="984908"/>
              <a:ext cx="11555069" cy="1964146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176094-D2FD-656A-AD03-464F8934A8BF}"/>
                </a:ext>
              </a:extLst>
            </p:cNvPr>
            <p:cNvSpPr txBox="1"/>
            <p:nvPr/>
          </p:nvSpPr>
          <p:spPr>
            <a:xfrm>
              <a:off x="383195" y="984908"/>
              <a:ext cx="5089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</a:t>
              </a:r>
              <a:r>
                <a:rPr lang="en-US" sz="1200" b="1">
                  <a:solidFill>
                    <a:srgbClr val="FF910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keywords by avg level of competition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1C4936C5-8437-3BAF-C217-E741F5420F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6319432"/>
                </p:ext>
              </p:extLst>
            </p:nvPr>
          </p:nvGraphicFramePr>
          <p:xfrm>
            <a:off x="253737" y="1209229"/>
            <a:ext cx="11141460" cy="17924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0139F9-B0F8-B29B-8750-8C0A4CB7FFD0}"/>
              </a:ext>
            </a:extLst>
          </p:cNvPr>
          <p:cNvSpPr/>
          <p:nvPr/>
        </p:nvSpPr>
        <p:spPr>
          <a:xfrm>
            <a:off x="6097267" y="4271152"/>
            <a:ext cx="5840996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C01C"/>
                </a:solidFill>
              </a:rPr>
              <a:t>$182.2 </a:t>
            </a:r>
            <a:r>
              <a:rPr lang="en-US" b="1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Avg revenue of the advertisement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2B806B-07D1-F422-92AD-EFDAB82BFAF8}"/>
              </a:ext>
            </a:extLst>
          </p:cNvPr>
          <p:cNvSpPr/>
          <p:nvPr/>
        </p:nvSpPr>
        <p:spPr>
          <a:xfrm>
            <a:off x="6097267" y="3471752"/>
            <a:ext cx="5840996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C01C"/>
                </a:solidFill>
              </a:rPr>
              <a:t>$167.73 </a:t>
            </a:r>
            <a:r>
              <a:rPr lang="en-US" b="1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</a:rPr>
              <a:t> Avg cost of the advertisement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E0AEFA-4FDB-65B1-4B30-1F3E69475C60}"/>
              </a:ext>
            </a:extLst>
          </p:cNvPr>
          <p:cNvSpPr/>
          <p:nvPr/>
        </p:nvSpPr>
        <p:spPr>
          <a:xfrm>
            <a:off x="6097267" y="5060062"/>
            <a:ext cx="5840996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C01C"/>
                </a:solidFill>
              </a:rPr>
              <a:t>$14.46 </a:t>
            </a:r>
            <a:r>
              <a:rPr lang="en-US" b="1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Avg profit from the advertisement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059AF82-0D7E-B2DE-CF37-42741037F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25540"/>
              </p:ext>
            </p:extLst>
          </p:nvPr>
        </p:nvGraphicFramePr>
        <p:xfrm>
          <a:off x="373447" y="3374845"/>
          <a:ext cx="5484531" cy="1514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8627">
                  <a:extLst>
                    <a:ext uri="{9D8B030D-6E8A-4147-A177-3AD203B41FA5}">
                      <a16:colId xmlns:a16="http://schemas.microsoft.com/office/drawing/2014/main" val="3048686122"/>
                    </a:ext>
                  </a:extLst>
                </a:gridCol>
                <a:gridCol w="1204224">
                  <a:extLst>
                    <a:ext uri="{9D8B030D-6E8A-4147-A177-3AD203B41FA5}">
                      <a16:colId xmlns:a16="http://schemas.microsoft.com/office/drawing/2014/main" val="2019084742"/>
                    </a:ext>
                  </a:extLst>
                </a:gridCol>
                <a:gridCol w="1243706">
                  <a:extLst>
                    <a:ext uri="{9D8B030D-6E8A-4147-A177-3AD203B41FA5}">
                      <a16:colId xmlns:a16="http://schemas.microsoft.com/office/drawing/2014/main" val="2610646969"/>
                    </a:ext>
                  </a:extLst>
                </a:gridCol>
                <a:gridCol w="917974">
                  <a:extLst>
                    <a:ext uri="{9D8B030D-6E8A-4147-A177-3AD203B41FA5}">
                      <a16:colId xmlns:a16="http://schemas.microsoft.com/office/drawing/2014/main" val="3747588048"/>
                    </a:ext>
                  </a:extLst>
                </a:gridCol>
              </a:tblGrid>
              <a:tr h="162253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Headline</a:t>
                      </a:r>
                      <a:endParaRPr lang="en-ID" sz="1050" b="1">
                        <a:solidFill>
                          <a:srgbClr val="7236EC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of Keywords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of Subscriptions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Net Profit</a:t>
                      </a:r>
                      <a:endParaRPr lang="en-ID" sz="1050" b="1">
                        <a:solidFill>
                          <a:srgbClr val="7236EC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034921"/>
                  </a:ext>
                </a:extLst>
              </a:tr>
              <a:tr h="3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Get 24 CTU Ringtones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$320.18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C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98017"/>
                  </a:ext>
                </a:extLst>
              </a:tr>
              <a:tr h="378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Stealth Mosquito Ringtone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-$10.84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07951"/>
                  </a:ext>
                </a:extLst>
              </a:tr>
              <a:tr h="3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TV Theme Ringtones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-$59.36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72339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C1CE988-B4DD-6959-D8B8-ABB111ED0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77263"/>
              </p:ext>
            </p:extLst>
          </p:nvPr>
        </p:nvGraphicFramePr>
        <p:xfrm>
          <a:off x="373445" y="5183956"/>
          <a:ext cx="5484529" cy="1514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500">
                  <a:extLst>
                    <a:ext uri="{9D8B030D-6E8A-4147-A177-3AD203B41FA5}">
                      <a16:colId xmlns:a16="http://schemas.microsoft.com/office/drawing/2014/main" val="3048686122"/>
                    </a:ext>
                  </a:extLst>
                </a:gridCol>
                <a:gridCol w="1287356">
                  <a:extLst>
                    <a:ext uri="{9D8B030D-6E8A-4147-A177-3AD203B41FA5}">
                      <a16:colId xmlns:a16="http://schemas.microsoft.com/office/drawing/2014/main" val="249905964"/>
                    </a:ext>
                  </a:extLst>
                </a:gridCol>
                <a:gridCol w="1202107">
                  <a:extLst>
                    <a:ext uri="{9D8B030D-6E8A-4147-A177-3AD203B41FA5}">
                      <a16:colId xmlns:a16="http://schemas.microsoft.com/office/drawing/2014/main" val="2610646969"/>
                    </a:ext>
                  </a:extLst>
                </a:gridCol>
                <a:gridCol w="866566">
                  <a:extLst>
                    <a:ext uri="{9D8B030D-6E8A-4147-A177-3AD203B41FA5}">
                      <a16:colId xmlns:a16="http://schemas.microsoft.com/office/drawing/2014/main" val="3747588048"/>
                    </a:ext>
                  </a:extLst>
                </a:gridCol>
              </a:tblGrid>
              <a:tr h="371588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Headline</a:t>
                      </a:r>
                      <a:endParaRPr lang="en-ID" sz="1050" b="1">
                        <a:solidFill>
                          <a:srgbClr val="7236EC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of Keywords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of Subscriptions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rgbClr val="7236EC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Net Profit</a:t>
                      </a:r>
                      <a:endParaRPr lang="en-ID" sz="1050" b="1">
                        <a:solidFill>
                          <a:srgbClr val="7236EC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034921"/>
                  </a:ext>
                </a:extLst>
              </a:tr>
              <a:tr h="3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Get 24 CTU Ringtones</a:t>
                      </a: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CE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$320.18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398017"/>
                  </a:ext>
                </a:extLst>
              </a:tr>
              <a:tr h="378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System Of A Down Tones</a:t>
                      </a: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$66.73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07951"/>
                  </a:ext>
                </a:extLst>
              </a:tr>
              <a:tr h="3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Get Buckcherry Ringtones</a:t>
                      </a:r>
                    </a:p>
                  </a:txBody>
                  <a:tcPr marL="8626" marR="8626" marT="86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$34.18</a:t>
                      </a:r>
                    </a:p>
                  </a:txBody>
                  <a:tcPr marL="8626" marR="8626" marT="8626" marB="0" anchor="ctr">
                    <a:lnL w="6350" cap="flat" cmpd="sng" algn="ctr">
                      <a:solidFill>
                        <a:srgbClr val="AAA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723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083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Bivariate </a:t>
            </a:r>
            <a:r>
              <a:rPr lang="en-ID" sz="3600" b="1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F1E3F3-ECCA-8C96-22C5-37D5198C5636}"/>
              </a:ext>
            </a:extLst>
          </p:cNvPr>
          <p:cNvGrpSpPr/>
          <p:nvPr/>
        </p:nvGrpSpPr>
        <p:grpSpPr>
          <a:xfrm>
            <a:off x="264183" y="1225021"/>
            <a:ext cx="5382705" cy="4892511"/>
            <a:chOff x="301658" y="1150070"/>
            <a:chExt cx="5382705" cy="48925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8F9A11-8EAA-CFBB-9242-4BD362E9EC9F}"/>
                </a:ext>
              </a:extLst>
            </p:cNvPr>
            <p:cNvSpPr/>
            <p:nvPr/>
          </p:nvSpPr>
          <p:spPr>
            <a:xfrm>
              <a:off x="301658" y="1150070"/>
              <a:ext cx="5382705" cy="4892511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161661-9D1A-9CAF-3846-15777341E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16" t="10563" r="25559"/>
            <a:stretch/>
          </p:blipFill>
          <p:spPr>
            <a:xfrm>
              <a:off x="379980" y="1297388"/>
              <a:ext cx="5233480" cy="4577595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EBD629-D1B6-7244-5CF7-55AE4553A31C}"/>
              </a:ext>
            </a:extLst>
          </p:cNvPr>
          <p:cNvSpPr/>
          <p:nvPr/>
        </p:nvSpPr>
        <p:spPr>
          <a:xfrm>
            <a:off x="5971024" y="1384016"/>
            <a:ext cx="5661652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Impressions highly correlated with Clicks and Cost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BA86F1-BBB5-1B04-C367-351A8C0D53E2}"/>
              </a:ext>
            </a:extLst>
          </p:cNvPr>
          <p:cNvSpPr/>
          <p:nvPr/>
        </p:nvSpPr>
        <p:spPr>
          <a:xfrm>
            <a:off x="5971024" y="2579909"/>
            <a:ext cx="5661652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Conversion highly correlated with Revenue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B7F775-8F37-1611-B7A5-13491C68CB05}"/>
              </a:ext>
            </a:extLst>
          </p:cNvPr>
          <p:cNvSpPr/>
          <p:nvPr/>
        </p:nvSpPr>
        <p:spPr>
          <a:xfrm>
            <a:off x="5950710" y="3775802"/>
            <a:ext cx="5661652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Volume slightly correlated with Competition, Impressions, Clicks and Cost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755CDB-045D-84C5-AD48-2DEAAE31550C}"/>
              </a:ext>
            </a:extLst>
          </p:cNvPr>
          <p:cNvSpPr/>
          <p:nvPr/>
        </p:nvSpPr>
        <p:spPr>
          <a:xfrm>
            <a:off x="5971024" y="4971694"/>
            <a:ext cx="5661652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Position slightly negatively correlated with volume and competition</a:t>
            </a:r>
          </a:p>
        </p:txBody>
      </p:sp>
    </p:spTree>
    <p:extLst>
      <p:ext uri="{BB962C8B-B14F-4D97-AF65-F5344CB8AC3E}">
        <p14:creationId xmlns:p14="http://schemas.microsoft.com/office/powerpoint/2010/main" val="177812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67947-B373-97CA-E0F0-D3172AB31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8595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33A7A5-E7A6-689C-FEAF-D3570F746D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5720469" y="2991418"/>
            <a:ext cx="647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5A9EF-8F21-0D23-9DAE-CD2F42DD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989"/>
            <a:ext cx="4730683" cy="3263895"/>
          </a:xfrm>
          <a:prstGeom prst="rect">
            <a:avLst/>
          </a:prstGeom>
        </p:spPr>
      </p:pic>
      <p:sp>
        <p:nvSpPr>
          <p:cNvPr id="5" name="Google Shape;1120;p39">
            <a:extLst>
              <a:ext uri="{FF2B5EF4-FFF2-40B4-BE49-F238E27FC236}">
                <a16:creationId xmlns:a16="http://schemas.microsoft.com/office/drawing/2014/main" id="{F9496ED0-4BA1-10A8-D5F7-AE1B37483BD8}"/>
              </a:ext>
            </a:extLst>
          </p:cNvPr>
          <p:cNvSpPr/>
          <p:nvPr/>
        </p:nvSpPr>
        <p:spPr>
          <a:xfrm>
            <a:off x="0" y="1790989"/>
            <a:ext cx="4730682" cy="327249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19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8828DC0-6979-4348-81F5-3AFED04B37B8}"/>
              </a:ext>
            </a:extLst>
          </p:cNvPr>
          <p:cNvSpPr/>
          <p:nvPr/>
        </p:nvSpPr>
        <p:spPr>
          <a:xfrm>
            <a:off x="8064574" y="1186860"/>
            <a:ext cx="3747446" cy="49742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71E30-CDCA-409D-B56A-65D2A4A0FD2C}"/>
              </a:ext>
            </a:extLst>
          </p:cNvPr>
          <p:cNvSpPr txBox="1"/>
          <p:nvPr/>
        </p:nvSpPr>
        <p:spPr>
          <a:xfrm>
            <a:off x="669148" y="1186860"/>
            <a:ext cx="39445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G" sz="2000" b="1" kern="0">
                <a:solidFill>
                  <a:schemeClr val="bg1"/>
                </a:solidFill>
                <a:latin typeface="Arial"/>
                <a:cs typeface="Arial"/>
                <a:sym typeface="Arial"/>
              </a:rPr>
              <a:t>List of all available independent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AC6F9C-D135-4D18-8BC3-9983B8E9BD15}"/>
              </a:ext>
            </a:extLst>
          </p:cNvPr>
          <p:cNvSpPr txBox="1"/>
          <p:nvPr/>
        </p:nvSpPr>
        <p:spPr>
          <a:xfrm>
            <a:off x="379980" y="5685341"/>
            <a:ext cx="320113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1623742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2000" b="1">
                <a:solidFill>
                  <a:schemeClr val="bg1"/>
                </a:solidFill>
                <a:latin typeface="Arial"/>
                <a:ea typeface="ＭＳ Ｐゴシック"/>
                <a:cs typeface="Arial"/>
                <a:sym typeface="Arial"/>
              </a:rPr>
              <a:t>Selected variables for the model</a:t>
            </a:r>
            <a:endParaRPr lang="en-US" sz="2000" b="1">
              <a:solidFill>
                <a:schemeClr val="bg1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F34544-D6E7-4542-AEAB-E76C3EAF5B9A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Variable </a:t>
            </a:r>
            <a:r>
              <a:rPr lang="en-ID" sz="3600" b="1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0D5B1F9A-4436-44E5-A676-51B66867DFB1}"/>
              </a:ext>
            </a:extLst>
          </p:cNvPr>
          <p:cNvSpPr txBox="1"/>
          <p:nvPr/>
        </p:nvSpPr>
        <p:spPr>
          <a:xfrm>
            <a:off x="8283620" y="1388133"/>
            <a:ext cx="3438553" cy="484626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G" sz="2000" b="1" u="sng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Selection criteria:</a:t>
            </a:r>
          </a:p>
          <a:p>
            <a:pPr defTabSz="1219170">
              <a:buClr>
                <a:srgbClr val="000000"/>
              </a:buClr>
            </a:pPr>
            <a:endParaRPr lang="en-SG" sz="1850" u="sng" kern="0">
              <a:solidFill>
                <a:schemeClr val="accent2"/>
              </a:solidFill>
              <a:latin typeface="Arial"/>
              <a:cs typeface="Arial"/>
            </a:endParaRP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Make business sense</a:t>
            </a:r>
            <a:endParaRPr lang="en-SG" sz="1850" kern="0">
              <a:solidFill>
                <a:schemeClr val="accent2"/>
              </a:solidFill>
              <a:latin typeface="Arial"/>
              <a:cs typeface="Arial"/>
            </a:endParaRP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Informative </a:t>
            </a: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Actionable (directly guide management decisions)</a:t>
            </a:r>
            <a:endParaRPr lang="en-SG" sz="1850" kern="0">
              <a:solidFill>
                <a:schemeClr val="accent2"/>
              </a:solidFill>
              <a:latin typeface="Arial"/>
              <a:cs typeface="Arial"/>
            </a:endParaRP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Relevant and significant (small p-value)</a:t>
            </a: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Not highly correlated with each other</a:t>
            </a:r>
          </a:p>
          <a:p>
            <a:pPr marL="456565" indent="-456565" defTabSz="121917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SG" sz="185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Data availability</a:t>
            </a:r>
            <a:endParaRPr lang="en-SG" sz="1867" kern="0">
              <a:solidFill>
                <a:schemeClr val="accent2"/>
              </a:solidFill>
              <a:latin typeface="Arial"/>
              <a:cs typeface="Arial"/>
            </a:endParaRPr>
          </a:p>
          <a:p>
            <a:pPr marL="456565" indent="-456565" defTabSz="1219170">
              <a:buClr>
                <a:srgbClr val="000000"/>
              </a:buClr>
              <a:buFont typeface="+mj-lt"/>
              <a:buAutoNum type="arabicPeriod"/>
            </a:pPr>
            <a:endParaRPr lang="en-SG" sz="1867" ker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1030" name="Picture 6" descr="filter Icon 1051171">
            <a:extLst>
              <a:ext uri="{FF2B5EF4-FFF2-40B4-BE49-F238E27FC236}">
                <a16:creationId xmlns:a16="http://schemas.microsoft.com/office/drawing/2014/main" id="{D07CC474-84AE-4EEF-8056-5AB804D58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9"/>
          <a:stretch/>
        </p:blipFill>
        <p:spPr bwMode="auto">
          <a:xfrm>
            <a:off x="751433" y="2628261"/>
            <a:ext cx="2458232" cy="21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812C0A84-91C9-40E1-88A5-D74160602C5D}"/>
              </a:ext>
            </a:extLst>
          </p:cNvPr>
          <p:cNvSpPr/>
          <p:nvPr/>
        </p:nvSpPr>
        <p:spPr>
          <a:xfrm>
            <a:off x="1745291" y="2046910"/>
            <a:ext cx="470516" cy="556572"/>
          </a:xfrm>
          <a:prstGeom prst="downArrow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1F0D7C6-BD29-48A8-A01E-1CB7009A9690}"/>
              </a:ext>
            </a:extLst>
          </p:cNvPr>
          <p:cNvSpPr/>
          <p:nvPr/>
        </p:nvSpPr>
        <p:spPr>
          <a:xfrm>
            <a:off x="1745291" y="5015884"/>
            <a:ext cx="470516" cy="556572"/>
          </a:xfrm>
          <a:prstGeom prst="downArrow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FC9940-1525-4715-9314-61D04A7D0ABF}"/>
              </a:ext>
            </a:extLst>
          </p:cNvPr>
          <p:cNvSpPr txBox="1"/>
          <p:nvPr/>
        </p:nvSpPr>
        <p:spPr>
          <a:xfrm>
            <a:off x="4452486" y="1535837"/>
            <a:ext cx="3031387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Log transformation</a:t>
            </a:r>
          </a:p>
          <a:p>
            <a:endParaRPr lang="en-US" u="sng">
              <a:solidFill>
                <a:srgbClr val="2DCE89"/>
              </a:solidFill>
              <a:latin typeface="+mj-lt"/>
              <a:ea typeface="Open Sans"/>
              <a:cs typeface="Poppins"/>
            </a:endParaRPr>
          </a:p>
          <a:p>
            <a:r>
              <a:rPr lang="en-US" u="sng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Added variables</a:t>
            </a:r>
          </a:p>
          <a:p>
            <a:endParaRPr lang="en-US" u="sng">
              <a:solidFill>
                <a:srgbClr val="2DCE89"/>
              </a:solidFill>
              <a:latin typeface="+mj-lt"/>
              <a:ea typeface="Open Sans"/>
              <a:cs typeface="Poppins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“ringtone” in keyword</a:t>
            </a:r>
            <a:endParaRPr lang="en-US" sz="1600">
              <a:solidFill>
                <a:srgbClr val="2DCE89"/>
              </a:solidFill>
              <a:latin typeface="+mj-lt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Keyword word count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Ad word count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Number in headline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Headline complexity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Keyword presence in headline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Broad vs. Specific headline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Call to action in ad body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Time-related element in ad body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rgbClr val="2DCE89"/>
                </a:solidFill>
                <a:latin typeface="+mj-lt"/>
                <a:ea typeface="Open Sans"/>
                <a:cs typeface="Poppins"/>
              </a:rPr>
              <a:t>Keyword presence in ad body</a:t>
            </a:r>
          </a:p>
          <a:p>
            <a:pPr marL="342900" indent="-342900">
              <a:buFont typeface="Arial"/>
              <a:buChar char="•"/>
            </a:pPr>
            <a:endParaRPr lang="en-US" sz="1600">
              <a:solidFill>
                <a:srgbClr val="2DCE89"/>
              </a:solidFill>
              <a:latin typeface="+mj-lt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EE9EBC-957A-4809-944B-BBB7F84FA9AD}"/>
              </a:ext>
            </a:extLst>
          </p:cNvPr>
          <p:cNvCxnSpPr>
            <a:cxnSpLocks/>
          </p:cNvCxnSpPr>
          <p:nvPr/>
        </p:nvCxnSpPr>
        <p:spPr>
          <a:xfrm>
            <a:off x="2547891" y="2175211"/>
            <a:ext cx="1762268" cy="0"/>
          </a:xfrm>
          <a:prstGeom prst="line">
            <a:avLst/>
          </a:prstGeom>
          <a:ln w="19050">
            <a:solidFill>
              <a:srgbClr val="2DCE8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A6FAC1-D3DE-45B0-B062-972185BC3FFF}"/>
              </a:ext>
            </a:extLst>
          </p:cNvPr>
          <p:cNvCxnSpPr/>
          <p:nvPr/>
        </p:nvCxnSpPr>
        <p:spPr>
          <a:xfrm>
            <a:off x="4310159" y="1535837"/>
            <a:ext cx="0" cy="4438835"/>
          </a:xfrm>
          <a:prstGeom prst="line">
            <a:avLst/>
          </a:prstGeom>
          <a:ln w="19050">
            <a:solidFill>
              <a:srgbClr val="2DC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6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</a:t>
            </a:r>
            <a:r>
              <a:rPr lang="en" sz="3600" b="1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selection (linear &amp; logistic regression)</a:t>
            </a:r>
            <a:endParaRPr lang="zh-CN" altLang="en-US" sz="3600" b="1">
              <a:solidFill>
                <a:srgbClr val="FF910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4E06F431-6AD3-3571-0876-406933659AFD}"/>
              </a:ext>
            </a:extLst>
          </p:cNvPr>
          <p:cNvGrpSpPr/>
          <p:nvPr/>
        </p:nvGrpSpPr>
        <p:grpSpPr>
          <a:xfrm>
            <a:off x="654426" y="1394859"/>
            <a:ext cx="10999494" cy="4696717"/>
            <a:chOff x="490819" y="1099413"/>
            <a:chExt cx="8249621" cy="3522538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EAE45CC-654A-8CF6-95D8-4E03B96C919F}"/>
                </a:ext>
              </a:extLst>
            </p:cNvPr>
            <p:cNvSpPr/>
            <p:nvPr/>
          </p:nvSpPr>
          <p:spPr>
            <a:xfrm>
              <a:off x="490819" y="1099413"/>
              <a:ext cx="3429000" cy="4267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SG" sz="2400" kern="0">
                  <a:solidFill>
                    <a:srgbClr val="FFFFFF"/>
                  </a:solidFill>
                  <a:latin typeface="Arial"/>
                  <a:sym typeface="Arial"/>
                </a:rPr>
                <a:t>Criteria</a:t>
              </a:r>
            </a:p>
          </p:txBody>
        </p:sp>
        <p:sp>
          <p:nvSpPr>
            <p:cNvPr id="7" name="Rectangle 24">
              <a:extLst>
                <a:ext uri="{FF2B5EF4-FFF2-40B4-BE49-F238E27FC236}">
                  <a16:creationId xmlns:a16="http://schemas.microsoft.com/office/drawing/2014/main" id="{66BF5A3D-015D-182F-A69B-7EF284B3A028}"/>
                </a:ext>
              </a:extLst>
            </p:cNvPr>
            <p:cNvSpPr/>
            <p:nvPr/>
          </p:nvSpPr>
          <p:spPr>
            <a:xfrm>
              <a:off x="4236198" y="1099413"/>
              <a:ext cx="4416983" cy="4267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SG" sz="2400" kern="0">
                  <a:solidFill>
                    <a:srgbClr val="FFFFFF"/>
                  </a:solidFill>
                  <a:latin typeface="Arial"/>
                  <a:sym typeface="Arial"/>
                </a:rPr>
                <a:t>Metrics</a:t>
              </a: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E48B9BA9-B74E-4BC3-7911-01DB6D7A3D3D}"/>
                </a:ext>
              </a:extLst>
            </p:cNvPr>
            <p:cNvGrpSpPr/>
            <p:nvPr/>
          </p:nvGrpSpPr>
          <p:grpSpPr>
            <a:xfrm>
              <a:off x="1479401" y="1716762"/>
              <a:ext cx="7119993" cy="715725"/>
              <a:chOff x="1479401" y="1716762"/>
              <a:chExt cx="7119993" cy="715725"/>
            </a:xfrm>
          </p:grpSpPr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5149C095-C1CD-D1FA-EB7C-DDBFB00C9DE9}"/>
                  </a:ext>
                </a:extLst>
              </p:cNvPr>
              <p:cNvSpPr txBox="1"/>
              <p:nvPr/>
            </p:nvSpPr>
            <p:spPr>
              <a:xfrm>
                <a:off x="4350124" y="1716762"/>
                <a:ext cx="4249270" cy="715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 defTabSz="121917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Small p-value for overall model and individual independent variables</a:t>
                </a:r>
              </a:p>
              <a:p>
                <a:pPr marL="380990" indent="-380990" defTabSz="121917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High R2 </a:t>
                </a:r>
              </a:p>
            </p:txBody>
          </p:sp>
          <p:sp>
            <p:nvSpPr>
              <p:cNvPr id="22" name="TextBox 3">
                <a:extLst>
                  <a:ext uri="{FF2B5EF4-FFF2-40B4-BE49-F238E27FC236}">
                    <a16:creationId xmlns:a16="http://schemas.microsoft.com/office/drawing/2014/main" id="{6E26EFE1-5EEB-B5FE-3DD3-E3DEE3F15C37}"/>
                  </a:ext>
                </a:extLst>
              </p:cNvPr>
              <p:cNvSpPr txBox="1"/>
              <p:nvPr/>
            </p:nvSpPr>
            <p:spPr>
              <a:xfrm>
                <a:off x="1479401" y="1837222"/>
                <a:ext cx="1143839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Model fit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239DA31-21C3-23DE-465B-2BFFF7C0DA90}"/>
                </a:ext>
              </a:extLst>
            </p:cNvPr>
            <p:cNvGrpSpPr/>
            <p:nvPr/>
          </p:nvGrpSpPr>
          <p:grpSpPr>
            <a:xfrm>
              <a:off x="1479401" y="4121718"/>
              <a:ext cx="7261039" cy="500233"/>
              <a:chOff x="1479401" y="3637874"/>
              <a:chExt cx="7261039" cy="500233"/>
            </a:xfrm>
          </p:grpSpPr>
          <p:sp>
            <p:nvSpPr>
              <p:cNvPr id="16" name="TextBox 28">
                <a:extLst>
                  <a:ext uri="{FF2B5EF4-FFF2-40B4-BE49-F238E27FC236}">
                    <a16:creationId xmlns:a16="http://schemas.microsoft.com/office/drawing/2014/main" id="{88A845D2-AA5F-272E-E3B7-4BA8B66F18C6}"/>
                  </a:ext>
                </a:extLst>
              </p:cNvPr>
              <p:cNvSpPr txBox="1"/>
              <p:nvPr/>
            </p:nvSpPr>
            <p:spPr>
              <a:xfrm>
                <a:off x="4350124" y="3637874"/>
                <a:ext cx="4390316" cy="500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 defTabSz="121917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Reasonable number of variables used</a:t>
                </a:r>
              </a:p>
              <a:p>
                <a:pPr marL="380990" indent="-380990" defTabSz="121917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Easy to track and monitor over time</a:t>
                </a:r>
              </a:p>
            </p:txBody>
          </p:sp>
          <p:sp>
            <p:nvSpPr>
              <p:cNvPr id="18" name="TextBox 27">
                <a:extLst>
                  <a:ext uri="{FF2B5EF4-FFF2-40B4-BE49-F238E27FC236}">
                    <a16:creationId xmlns:a16="http://schemas.microsoft.com/office/drawing/2014/main" id="{325EE32D-5C8F-CD3A-324E-3821101DC4DC}"/>
                  </a:ext>
                </a:extLst>
              </p:cNvPr>
              <p:cNvSpPr txBox="1"/>
              <p:nvPr/>
            </p:nvSpPr>
            <p:spPr>
              <a:xfrm>
                <a:off x="1479401" y="3755338"/>
                <a:ext cx="2319394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Ease of implementation</a:t>
                </a:r>
              </a:p>
            </p:txBody>
          </p:sp>
        </p:grp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2F5B555E-B7C9-1F72-EF4B-1BC71E776387}"/>
                </a:ext>
              </a:extLst>
            </p:cNvPr>
            <p:cNvCxnSpPr>
              <a:cxnSpLocks/>
            </p:cNvCxnSpPr>
            <p:nvPr/>
          </p:nvCxnSpPr>
          <p:spPr>
            <a:xfrm>
              <a:off x="490819" y="2677395"/>
              <a:ext cx="816236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33">
              <a:extLst>
                <a:ext uri="{FF2B5EF4-FFF2-40B4-BE49-F238E27FC236}">
                  <a16:creationId xmlns:a16="http://schemas.microsoft.com/office/drawing/2014/main" id="{8B85DE6A-5F1C-4A58-58CA-E4E1A3275815}"/>
                </a:ext>
              </a:extLst>
            </p:cNvPr>
            <p:cNvCxnSpPr>
              <a:cxnSpLocks/>
            </p:cNvCxnSpPr>
            <p:nvPr/>
          </p:nvCxnSpPr>
          <p:spPr>
            <a:xfrm>
              <a:off x="490819" y="3830722"/>
              <a:ext cx="816236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D1036F-5795-1D5B-14F3-F67093D50F44}"/>
                </a:ext>
              </a:extLst>
            </p:cNvPr>
            <p:cNvGrpSpPr/>
            <p:nvPr/>
          </p:nvGrpSpPr>
          <p:grpSpPr>
            <a:xfrm>
              <a:off x="1479401" y="3038940"/>
              <a:ext cx="7222641" cy="500232"/>
              <a:chOff x="1479401" y="2812308"/>
              <a:chExt cx="7222641" cy="500232"/>
            </a:xfrm>
          </p:grpSpPr>
          <p:sp>
            <p:nvSpPr>
              <p:cNvPr id="13" name="TextBox 30">
                <a:extLst>
                  <a:ext uri="{FF2B5EF4-FFF2-40B4-BE49-F238E27FC236}">
                    <a16:creationId xmlns:a16="http://schemas.microsoft.com/office/drawing/2014/main" id="{8B09542B-943F-D7A0-F1AF-EA3FDC16BE14}"/>
                  </a:ext>
                </a:extLst>
              </p:cNvPr>
              <p:cNvSpPr txBox="1"/>
              <p:nvPr/>
            </p:nvSpPr>
            <p:spPr>
              <a:xfrm>
                <a:off x="4350124" y="2812308"/>
                <a:ext cx="4351918" cy="50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 defTabSz="121917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Good performance on the test set (high out-of-sample R2)</a:t>
                </a:r>
              </a:p>
            </p:txBody>
          </p:sp>
          <p:sp>
            <p:nvSpPr>
              <p:cNvPr id="14" name="TextBox 29">
                <a:extLst>
                  <a:ext uri="{FF2B5EF4-FFF2-40B4-BE49-F238E27FC236}">
                    <a16:creationId xmlns:a16="http://schemas.microsoft.com/office/drawing/2014/main" id="{E7205DE6-4A85-3B29-25C8-26208D1A9E3A}"/>
                  </a:ext>
                </a:extLst>
              </p:cNvPr>
              <p:cNvSpPr txBox="1"/>
              <p:nvPr/>
            </p:nvSpPr>
            <p:spPr>
              <a:xfrm>
                <a:off x="1479401" y="2859223"/>
                <a:ext cx="2440418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SG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Accuracy on test set</a:t>
                </a:r>
              </a:p>
            </p:txBody>
          </p:sp>
        </p:grpSp>
      </p:grpSp>
      <p:sp>
        <p:nvSpPr>
          <p:cNvPr id="3" name="Rectangle: Rounded Corners 57">
            <a:extLst>
              <a:ext uri="{FF2B5EF4-FFF2-40B4-BE49-F238E27FC236}">
                <a16:creationId xmlns:a16="http://schemas.microsoft.com/office/drawing/2014/main" id="{39F3A11B-1D08-7A24-11F2-1B1FDCA91201}"/>
              </a:ext>
            </a:extLst>
          </p:cNvPr>
          <p:cNvSpPr/>
          <p:nvPr/>
        </p:nvSpPr>
        <p:spPr>
          <a:xfrm>
            <a:off x="936286" y="2236045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2" descr="fit Icon 2923481">
            <a:extLst>
              <a:ext uri="{FF2B5EF4-FFF2-40B4-BE49-F238E27FC236}">
                <a16:creationId xmlns:a16="http://schemas.microsoft.com/office/drawing/2014/main" id="{7B72182F-3779-FEC2-5216-A09B20F2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5" y="2264264"/>
            <a:ext cx="664582" cy="6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57">
            <a:extLst>
              <a:ext uri="{FF2B5EF4-FFF2-40B4-BE49-F238E27FC236}">
                <a16:creationId xmlns:a16="http://schemas.microsoft.com/office/drawing/2014/main" id="{FF08CD0E-9126-9FFD-EACE-BD23ABC720C2}"/>
              </a:ext>
            </a:extLst>
          </p:cNvPr>
          <p:cNvSpPr/>
          <p:nvPr/>
        </p:nvSpPr>
        <p:spPr>
          <a:xfrm>
            <a:off x="933047" y="3875555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" descr="accuracy Icon 2391795">
            <a:extLst>
              <a:ext uri="{FF2B5EF4-FFF2-40B4-BE49-F238E27FC236}">
                <a16:creationId xmlns:a16="http://schemas.microsoft.com/office/drawing/2014/main" id="{0EA12016-E108-FF7E-ED6E-5F81BF77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6" y="3792657"/>
            <a:ext cx="892744" cy="8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57">
            <a:extLst>
              <a:ext uri="{FF2B5EF4-FFF2-40B4-BE49-F238E27FC236}">
                <a16:creationId xmlns:a16="http://schemas.microsoft.com/office/drawing/2014/main" id="{F6D0943C-34EC-DC3B-3F51-CDC2360E88EE}"/>
              </a:ext>
            </a:extLst>
          </p:cNvPr>
          <p:cNvSpPr/>
          <p:nvPr/>
        </p:nvSpPr>
        <p:spPr>
          <a:xfrm>
            <a:off x="897909" y="5450951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8" descr="implementation Icon 4957574">
            <a:extLst>
              <a:ext uri="{FF2B5EF4-FFF2-40B4-BE49-F238E27FC236}">
                <a16:creationId xmlns:a16="http://schemas.microsoft.com/office/drawing/2014/main" id="{D25C9C40-14BC-513B-35CF-BDD235B1A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4" y="5362824"/>
            <a:ext cx="817672" cy="81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Impact on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Click-Through-Rate (CTR)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1FC1861-78C2-4D29-8BB8-5C0730C27D75}"/>
              </a:ext>
            </a:extLst>
          </p:cNvPr>
          <p:cNvSpPr/>
          <p:nvPr/>
        </p:nvSpPr>
        <p:spPr>
          <a:xfrm>
            <a:off x="6259054" y="2344151"/>
            <a:ext cx="484633" cy="47579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3983A647-143C-4D98-AB69-AB41EDDB0581}"/>
              </a:ext>
            </a:extLst>
          </p:cNvPr>
          <p:cNvCxnSpPr>
            <a:cxnSpLocks/>
          </p:cNvCxnSpPr>
          <p:nvPr/>
        </p:nvCxnSpPr>
        <p:spPr>
          <a:xfrm>
            <a:off x="248575" y="3289504"/>
            <a:ext cx="721747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CB40D671-7484-4D0E-BF5B-57905BC7FCA7}"/>
              </a:ext>
            </a:extLst>
          </p:cNvPr>
          <p:cNvSpPr/>
          <p:nvPr/>
        </p:nvSpPr>
        <p:spPr>
          <a:xfrm rot="10800000">
            <a:off x="6259055" y="4306098"/>
            <a:ext cx="484632" cy="47579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6D3AD3E-F78E-4647-BB94-85AA34B865DE}"/>
              </a:ext>
            </a:extLst>
          </p:cNvPr>
          <p:cNvSpPr/>
          <p:nvPr/>
        </p:nvSpPr>
        <p:spPr>
          <a:xfrm>
            <a:off x="2369319" y="1231936"/>
            <a:ext cx="3018408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Significant variables</a:t>
            </a: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CE079018-F217-49AE-8FB4-8FBAF98DDC00}"/>
              </a:ext>
            </a:extLst>
          </p:cNvPr>
          <p:cNvSpPr/>
          <p:nvPr/>
        </p:nvSpPr>
        <p:spPr>
          <a:xfrm>
            <a:off x="5743779" y="1244428"/>
            <a:ext cx="1722269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Impact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E83CD62-A8AC-4A50-A908-F43DA06B91C9}"/>
              </a:ext>
            </a:extLst>
          </p:cNvPr>
          <p:cNvSpPr/>
          <p:nvPr/>
        </p:nvSpPr>
        <p:spPr>
          <a:xfrm>
            <a:off x="248575" y="1219443"/>
            <a:ext cx="1802167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Attributes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7BC1B4-D725-440F-A462-A6F68E06DBA1}"/>
              </a:ext>
            </a:extLst>
          </p:cNvPr>
          <p:cNvGrpSpPr/>
          <p:nvPr/>
        </p:nvGrpSpPr>
        <p:grpSpPr>
          <a:xfrm>
            <a:off x="379980" y="1998818"/>
            <a:ext cx="1590863" cy="1020853"/>
            <a:chOff x="379980" y="1902270"/>
            <a:chExt cx="1590863" cy="1020853"/>
          </a:xfrm>
        </p:grpSpPr>
        <p:pic>
          <p:nvPicPr>
            <p:cNvPr id="1026" name="Picture 2" descr="contest Icon 2383276">
              <a:extLst>
                <a:ext uri="{FF2B5EF4-FFF2-40B4-BE49-F238E27FC236}">
                  <a16:creationId xmlns:a16="http://schemas.microsoft.com/office/drawing/2014/main" id="{C9E63B23-189E-49B2-B9AF-238231AF1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86" y="1902270"/>
              <a:ext cx="638575" cy="6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BDB757-0187-4C4A-8751-BD7E1A5ED080}"/>
                </a:ext>
              </a:extLst>
            </p:cNvPr>
            <p:cNvSpPr txBox="1"/>
            <p:nvPr/>
          </p:nvSpPr>
          <p:spPr>
            <a:xfrm>
              <a:off x="379980" y="2553791"/>
              <a:ext cx="1590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>
                  <a:solidFill>
                    <a:schemeClr val="bg1"/>
                  </a:solidFill>
                </a:rPr>
                <a:t>Competition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A95BA1-C89C-4171-8F99-6C60CCC9CBAF}"/>
              </a:ext>
            </a:extLst>
          </p:cNvPr>
          <p:cNvSpPr txBox="1"/>
          <p:nvPr/>
        </p:nvSpPr>
        <p:spPr>
          <a:xfrm>
            <a:off x="2529118" y="2318105"/>
            <a:ext cx="26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Level of competition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82744C-C06A-4718-B605-8997B74608B5}"/>
              </a:ext>
            </a:extLst>
          </p:cNvPr>
          <p:cNvGrpSpPr/>
          <p:nvPr/>
        </p:nvGrpSpPr>
        <p:grpSpPr>
          <a:xfrm>
            <a:off x="668676" y="4538915"/>
            <a:ext cx="786568" cy="1121830"/>
            <a:chOff x="718643" y="4213168"/>
            <a:chExt cx="786568" cy="11218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024FE0-F715-4F70-B07E-DC734BFA074A}"/>
                </a:ext>
              </a:extLst>
            </p:cNvPr>
            <p:cNvSpPr txBox="1"/>
            <p:nvPr/>
          </p:nvSpPr>
          <p:spPr>
            <a:xfrm>
              <a:off x="791686" y="4965666"/>
              <a:ext cx="71161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SG">
                  <a:solidFill>
                    <a:schemeClr val="bg1"/>
                  </a:solidFill>
                </a:rPr>
                <a:t> Ad</a:t>
              </a:r>
            </a:p>
          </p:txBody>
        </p:sp>
        <p:pic>
          <p:nvPicPr>
            <p:cNvPr id="25" name="Graphic 24" descr="Newspaper with solid fill">
              <a:extLst>
                <a:ext uri="{FF2B5EF4-FFF2-40B4-BE49-F238E27FC236}">
                  <a16:creationId xmlns:a16="http://schemas.microsoft.com/office/drawing/2014/main" id="{B9BE85CD-B0A9-4DD1-8864-C78190C2E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8643" y="4213168"/>
              <a:ext cx="786568" cy="74909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AE9F129-6284-420B-A1F8-BBB4153697F4}"/>
              </a:ext>
            </a:extLst>
          </p:cNvPr>
          <p:cNvSpPr txBox="1"/>
          <p:nvPr/>
        </p:nvSpPr>
        <p:spPr>
          <a:xfrm>
            <a:off x="2529118" y="4361931"/>
            <a:ext cx="26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Word 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475A5-6B33-4505-81F4-AB3584C101C9}"/>
              </a:ext>
            </a:extLst>
          </p:cNvPr>
          <p:cNvSpPr txBox="1"/>
          <p:nvPr/>
        </p:nvSpPr>
        <p:spPr>
          <a:xfrm>
            <a:off x="2529118" y="5105451"/>
            <a:ext cx="26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Complexity (readability)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32C0D-D75A-4A4F-977C-06DFFC99A17F}"/>
              </a:ext>
            </a:extLst>
          </p:cNvPr>
          <p:cNvSpPr txBox="1"/>
          <p:nvPr/>
        </p:nvSpPr>
        <p:spPr>
          <a:xfrm>
            <a:off x="2529118" y="5848972"/>
            <a:ext cx="253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Time-related (sense of urgency)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4D2CB6-67EA-4D63-81AA-6788BC847FF2}"/>
              </a:ext>
            </a:extLst>
          </p:cNvPr>
          <p:cNvSpPr txBox="1"/>
          <p:nvPr/>
        </p:nvSpPr>
        <p:spPr>
          <a:xfrm>
            <a:off x="2529118" y="3618411"/>
            <a:ext cx="26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Position (smaller, better)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7894435-035B-4B57-86A9-0A27B21932B9}"/>
              </a:ext>
            </a:extLst>
          </p:cNvPr>
          <p:cNvSpPr/>
          <p:nvPr/>
        </p:nvSpPr>
        <p:spPr>
          <a:xfrm>
            <a:off x="6259054" y="3582099"/>
            <a:ext cx="484633" cy="47579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94D7706-B741-40FB-9076-DB0764E96C52}"/>
              </a:ext>
            </a:extLst>
          </p:cNvPr>
          <p:cNvSpPr/>
          <p:nvPr/>
        </p:nvSpPr>
        <p:spPr>
          <a:xfrm>
            <a:off x="6259054" y="5137779"/>
            <a:ext cx="484633" cy="47579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BA0C8EE-535F-435F-AB8C-ECD7EE86BE2D}"/>
              </a:ext>
            </a:extLst>
          </p:cNvPr>
          <p:cNvSpPr/>
          <p:nvPr/>
        </p:nvSpPr>
        <p:spPr>
          <a:xfrm rot="10800000">
            <a:off x="6259055" y="5934241"/>
            <a:ext cx="484632" cy="47579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Download Limited Time Offer Png - Hurry Limited Time Offer PNG Image with  No Background - PNGkey.com">
            <a:extLst>
              <a:ext uri="{FF2B5EF4-FFF2-40B4-BE49-F238E27FC236}">
                <a16:creationId xmlns:a16="http://schemas.microsoft.com/office/drawing/2014/main" id="{13E866CE-966F-490E-9099-AF104A6E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24" y="5549320"/>
            <a:ext cx="3259729" cy="81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 New Google ads Search Ad Position Metrics">
            <a:extLst>
              <a:ext uri="{FF2B5EF4-FFF2-40B4-BE49-F238E27FC236}">
                <a16:creationId xmlns:a16="http://schemas.microsoft.com/office/drawing/2014/main" id="{1FCAD65B-ADE2-46A9-A66A-8B866A35A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r="16342"/>
          <a:stretch/>
        </p:blipFill>
        <p:spPr bwMode="auto">
          <a:xfrm>
            <a:off x="8040253" y="1619766"/>
            <a:ext cx="3797273" cy="24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205A927-C3A8-46E2-A48F-117E62B6F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53" y="4382214"/>
            <a:ext cx="3744912" cy="7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" sz="3600" b="1">
                <a:solidFill>
                  <a:schemeClr val="bg1"/>
                </a:solidFill>
                <a:latin typeface="Poppins"/>
                <a:cs typeface="Poppins"/>
              </a:rPr>
              <a:t>Model 1 -</a:t>
            </a:r>
            <a:r>
              <a:rPr lang="en" sz="3600" b="1">
                <a:latin typeface="Poppins"/>
                <a:cs typeface="Poppins"/>
              </a:rPr>
              <a:t> </a:t>
            </a:r>
            <a:r>
              <a:rPr lang="en-US" sz="3600" b="1">
                <a:solidFill>
                  <a:srgbClr val="FF9105"/>
                </a:solidFill>
                <a:latin typeface="Poppins"/>
                <a:cs typeface="Poppins"/>
              </a:rPr>
              <a:t>Click-Through-Rate (CTR)</a:t>
            </a:r>
            <a:endParaRPr lang="zh-CN" altLang="en-US" sz="3600" b="1">
              <a:solidFill>
                <a:srgbClr val="FF9105"/>
              </a:solidFill>
              <a:latin typeface="Poppins"/>
              <a:ea typeface="黑体"/>
              <a:cs typeface="Poppins"/>
            </a:endParaRPr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94F31CF5-BD8D-7160-BBDE-49C8033FD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08989"/>
              </p:ext>
            </p:extLst>
          </p:nvPr>
        </p:nvGraphicFramePr>
        <p:xfrm>
          <a:off x="439624" y="1267431"/>
          <a:ext cx="11420475" cy="5374042"/>
        </p:xfrm>
        <a:graphic>
          <a:graphicData uri="http://schemas.openxmlformats.org/drawingml/2006/table">
            <a:tbl>
              <a:tblPr firstRow="1" bandRow="1"/>
              <a:tblGrid>
                <a:gridCol w="5005781">
                  <a:extLst>
                    <a:ext uri="{9D8B030D-6E8A-4147-A177-3AD203B41FA5}">
                      <a16:colId xmlns:a16="http://schemas.microsoft.com/office/drawing/2014/main" val="2091336647"/>
                    </a:ext>
                  </a:extLst>
                </a:gridCol>
                <a:gridCol w="3220848">
                  <a:extLst>
                    <a:ext uri="{9D8B030D-6E8A-4147-A177-3AD203B41FA5}">
                      <a16:colId xmlns:a16="http://schemas.microsoft.com/office/drawing/2014/main" val="4119215706"/>
                    </a:ext>
                  </a:extLst>
                </a:gridCol>
                <a:gridCol w="3193846">
                  <a:extLst>
                    <a:ext uri="{9D8B030D-6E8A-4147-A177-3AD203B41FA5}">
                      <a16:colId xmlns:a16="http://schemas.microsoft.com/office/drawing/2014/main" val="3139975162"/>
                    </a:ext>
                  </a:extLst>
                </a:gridCol>
              </a:tblGrid>
              <a:tr h="56486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Variables​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Coefficients​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P-Values​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43456"/>
                  </a:ext>
                </a:extLst>
              </a:tr>
              <a:tr h="62610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Headline Complexity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-0.0822​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7.65e-06 ***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916297"/>
                  </a:ext>
                </a:extLst>
              </a:tr>
              <a:tr h="558480">
                <a:tc>
                  <a:txBody>
                    <a:bodyPr/>
                    <a:lstStyle/>
                    <a:p>
                      <a:pPr marL="0" algn="l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Line1 Urgency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0.1368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0.00011 ***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602837"/>
                  </a:ext>
                </a:extLst>
              </a:tr>
              <a:tr h="577266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Headline Wordcount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SG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0.0308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0.00593 **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3779"/>
                  </a:ext>
                </a:extLst>
              </a:tr>
              <a:tr h="58239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Ad Line1 Wordcount​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0.0280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0.00128 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038152"/>
                  </a:ext>
                </a:extLst>
              </a:tr>
              <a:tr h="6300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Ad Line2 Wordcount​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0.0348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0.00149 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119790"/>
                  </a:ext>
                </a:extLst>
              </a:tr>
              <a:tr h="65167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Volume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-0.0372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0.00670 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550736"/>
                  </a:ext>
                </a:extLst>
              </a:tr>
              <a:tr h="6190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Competition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-0.0839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0.00852 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941233"/>
                  </a:ext>
                </a:extLst>
              </a:tr>
              <a:tr h="5641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Position (log)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-0.0446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0.00128 **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797915"/>
                  </a:ext>
                </a:extLst>
              </a:tr>
            </a:tbl>
          </a:graphicData>
        </a:graphic>
      </p:graphicFrame>
      <p:pic>
        <p:nvPicPr>
          <p:cNvPr id="22" name="Graphic 23">
            <a:extLst>
              <a:ext uri="{FF2B5EF4-FFF2-40B4-BE49-F238E27FC236}">
                <a16:creationId xmlns:a16="http://schemas.microsoft.com/office/drawing/2014/main" id="{FA6FE10F-1FE5-BCA1-C96E-87E4F701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0921" y="2412639"/>
            <a:ext cx="512536" cy="512536"/>
          </a:xfrm>
          <a:prstGeom prst="rect">
            <a:avLst/>
          </a:prstGeom>
        </p:spPr>
      </p:pic>
      <p:pic>
        <p:nvPicPr>
          <p:cNvPr id="36" name="Picture 13" descr="Text, icon&#10;&#10;Description automatically generated">
            <a:extLst>
              <a:ext uri="{FF2B5EF4-FFF2-40B4-BE49-F238E27FC236}">
                <a16:creationId xmlns:a16="http://schemas.microsoft.com/office/drawing/2014/main" id="{9978EF90-B59F-DBEF-F3D5-BAB05564A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324" y="1884839"/>
            <a:ext cx="475731" cy="481872"/>
          </a:xfrm>
          <a:prstGeom prst="rect">
            <a:avLst/>
          </a:prstGeom>
        </p:spPr>
      </p:pic>
      <p:pic>
        <p:nvPicPr>
          <p:cNvPr id="40" name="Picture 19" descr="Icon&#10;&#10;Description automatically generated">
            <a:extLst>
              <a:ext uri="{FF2B5EF4-FFF2-40B4-BE49-F238E27FC236}">
                <a16:creationId xmlns:a16="http://schemas.microsoft.com/office/drawing/2014/main" id="{FCE9A250-CFD6-76BA-5D20-6A80DC9E6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137" y="4923310"/>
            <a:ext cx="533792" cy="470781"/>
          </a:xfrm>
          <a:prstGeom prst="rect">
            <a:avLst/>
          </a:prstGeom>
        </p:spPr>
      </p:pic>
      <p:pic>
        <p:nvPicPr>
          <p:cNvPr id="6" name="Picture 15" descr="Icon&#10;&#10;Description automatically generated">
            <a:extLst>
              <a:ext uri="{FF2B5EF4-FFF2-40B4-BE49-F238E27FC236}">
                <a16:creationId xmlns:a16="http://schemas.microsoft.com/office/drawing/2014/main" id="{898D35E4-4670-3B42-1133-85ADE230A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155" y="4305258"/>
            <a:ext cx="464565" cy="424687"/>
          </a:xfrm>
          <a:prstGeom prst="rect">
            <a:avLst/>
          </a:prstGeom>
        </p:spPr>
      </p:pic>
      <p:pic>
        <p:nvPicPr>
          <p:cNvPr id="8" name="Picture 15" descr="Icon&#10;&#10;Description automatically generated">
            <a:extLst>
              <a:ext uri="{FF2B5EF4-FFF2-40B4-BE49-F238E27FC236}">
                <a16:creationId xmlns:a16="http://schemas.microsoft.com/office/drawing/2014/main" id="{5487274A-9489-4725-56DE-D75127E5F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364" y="3038293"/>
            <a:ext cx="464565" cy="424687"/>
          </a:xfrm>
          <a:prstGeom prst="rect">
            <a:avLst/>
          </a:prstGeom>
        </p:spPr>
      </p:pic>
      <p:pic>
        <p:nvPicPr>
          <p:cNvPr id="9" name="Picture 15" descr="Icon&#10;&#10;Description automatically generated">
            <a:extLst>
              <a:ext uri="{FF2B5EF4-FFF2-40B4-BE49-F238E27FC236}">
                <a16:creationId xmlns:a16="http://schemas.microsoft.com/office/drawing/2014/main" id="{482B5FBF-7A94-3448-9793-E1ABF9542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611" y="3668755"/>
            <a:ext cx="464565" cy="424687"/>
          </a:xfrm>
          <a:prstGeom prst="rect">
            <a:avLst/>
          </a:prstGeom>
        </p:spPr>
      </p:pic>
      <p:pic>
        <p:nvPicPr>
          <p:cNvPr id="7" name="Graphic 10" descr="Compass outline">
            <a:extLst>
              <a:ext uri="{FF2B5EF4-FFF2-40B4-BE49-F238E27FC236}">
                <a16:creationId xmlns:a16="http://schemas.microsoft.com/office/drawing/2014/main" id="{C0B4C619-B711-A2D9-D86A-81F7AE14E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7544" y="6110290"/>
            <a:ext cx="564631" cy="589614"/>
          </a:xfrm>
          <a:prstGeom prst="rect">
            <a:avLst/>
          </a:prstGeom>
        </p:spPr>
      </p:pic>
      <p:pic>
        <p:nvPicPr>
          <p:cNvPr id="11" name="Picture 2" descr="contest Icon 2383276">
            <a:extLst>
              <a:ext uri="{FF2B5EF4-FFF2-40B4-BE49-F238E27FC236}">
                <a16:creationId xmlns:a16="http://schemas.microsoft.com/office/drawing/2014/main" id="{FCAF387A-5BA1-61E1-9CDA-DC69DE78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45" y="5468174"/>
            <a:ext cx="546481" cy="5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3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Impact on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Conversion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8906B-DCB9-88AA-3A40-19F3E4E5598D}"/>
              </a:ext>
            </a:extLst>
          </p:cNvPr>
          <p:cNvSpPr/>
          <p:nvPr/>
        </p:nvSpPr>
        <p:spPr>
          <a:xfrm>
            <a:off x="1394493" y="1319293"/>
            <a:ext cx="1746101" cy="4128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Attributes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5703-2592-25F4-EC1F-B5CB69218920}"/>
              </a:ext>
            </a:extLst>
          </p:cNvPr>
          <p:cNvSpPr/>
          <p:nvPr/>
        </p:nvSpPr>
        <p:spPr>
          <a:xfrm>
            <a:off x="3573285" y="1319293"/>
            <a:ext cx="2922883" cy="4128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Significant variables</a:t>
            </a: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927913A1-28C3-DBFE-B6B2-89B101CEEB1C}"/>
              </a:ext>
            </a:extLst>
          </p:cNvPr>
          <p:cNvSpPr/>
          <p:nvPr/>
        </p:nvSpPr>
        <p:spPr>
          <a:xfrm>
            <a:off x="6915831" y="1319293"/>
            <a:ext cx="1746101" cy="4128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Impact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ABC7A-03AF-D07A-CD3C-CD44D35A2902}"/>
              </a:ext>
            </a:extLst>
          </p:cNvPr>
          <p:cNvSpPr txBox="1"/>
          <p:nvPr/>
        </p:nvSpPr>
        <p:spPr>
          <a:xfrm>
            <a:off x="1465747" y="3319249"/>
            <a:ext cx="15908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51EE5-54AE-5821-0B82-96AAE241560F}"/>
              </a:ext>
            </a:extLst>
          </p:cNvPr>
          <p:cNvSpPr txBox="1"/>
          <p:nvPr/>
        </p:nvSpPr>
        <p:spPr>
          <a:xfrm>
            <a:off x="3784332" y="2145727"/>
            <a:ext cx="2841685" cy="3788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Number in Headline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04DB2-1EB8-5BF1-F65D-A3F118148848}"/>
              </a:ext>
            </a:extLst>
          </p:cNvPr>
          <p:cNvSpPr txBox="1"/>
          <p:nvPr/>
        </p:nvSpPr>
        <p:spPr>
          <a:xfrm>
            <a:off x="3803381" y="3419147"/>
            <a:ext cx="28035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Keyword in Headline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71F9A77-EE8F-170B-F944-335A436F7247}"/>
              </a:ext>
            </a:extLst>
          </p:cNvPr>
          <p:cNvSpPr/>
          <p:nvPr/>
        </p:nvSpPr>
        <p:spPr>
          <a:xfrm>
            <a:off x="7578267" y="2084204"/>
            <a:ext cx="484632" cy="47579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66F9B5D-05C9-9D1F-ACE4-E32BE31CE64E}"/>
              </a:ext>
            </a:extLst>
          </p:cNvPr>
          <p:cNvSpPr/>
          <p:nvPr/>
        </p:nvSpPr>
        <p:spPr>
          <a:xfrm rot="10800000">
            <a:off x="7584129" y="3363972"/>
            <a:ext cx="484632" cy="47579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78718E-115D-4C71-89CC-1391A2044305}"/>
              </a:ext>
            </a:extLst>
          </p:cNvPr>
          <p:cNvSpPr/>
          <p:nvPr/>
        </p:nvSpPr>
        <p:spPr>
          <a:xfrm>
            <a:off x="226031" y="4268674"/>
            <a:ext cx="11815282" cy="2368432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2BAA20-5BD5-A3C1-4DBC-E939C5B556F9}"/>
              </a:ext>
            </a:extLst>
          </p:cNvPr>
          <p:cNvSpPr txBox="1"/>
          <p:nvPr/>
        </p:nvSpPr>
        <p:spPr>
          <a:xfrm>
            <a:off x="1889132" y="4320340"/>
            <a:ext cx="165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D6D52F-8F5E-F9A7-B641-F5766906DA27}"/>
              </a:ext>
            </a:extLst>
          </p:cNvPr>
          <p:cNvSpPr txBox="1"/>
          <p:nvPr/>
        </p:nvSpPr>
        <p:spPr>
          <a:xfrm>
            <a:off x="4883390" y="4302015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Headline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914CA7-2515-CF30-25BE-3F783A71088F}"/>
              </a:ext>
            </a:extLst>
          </p:cNvPr>
          <p:cNvSpPr txBox="1"/>
          <p:nvPr/>
        </p:nvSpPr>
        <p:spPr>
          <a:xfrm>
            <a:off x="1439427" y="4878167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Buckcherry Ringtones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179286-937D-F980-661C-537D80861D66}"/>
              </a:ext>
            </a:extLst>
          </p:cNvPr>
          <p:cNvSpPr txBox="1"/>
          <p:nvPr/>
        </p:nvSpPr>
        <p:spPr>
          <a:xfrm>
            <a:off x="4496144" y="4863022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Get Buckcherry Ringtones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36D280-39A3-BFFC-B002-679F2D210162}"/>
              </a:ext>
            </a:extLst>
          </p:cNvPr>
          <p:cNvSpPr txBox="1"/>
          <p:nvPr/>
        </p:nvSpPr>
        <p:spPr>
          <a:xfrm>
            <a:off x="8248052" y="4865288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2.99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95CFA8-9CFC-3F8F-DAAA-DA770DC476E7}"/>
              </a:ext>
            </a:extLst>
          </p:cNvPr>
          <p:cNvSpPr txBox="1"/>
          <p:nvPr/>
        </p:nvSpPr>
        <p:spPr>
          <a:xfrm>
            <a:off x="8184043" y="4310164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>
                <a:solidFill>
                  <a:schemeClr val="bg1"/>
                </a:solidFill>
                <a:effectLst/>
              </a:rPr>
              <a:t>Conversion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2924B3-1569-3865-26A3-897153D1F1F4}"/>
              </a:ext>
            </a:extLst>
          </p:cNvPr>
          <p:cNvSpPr txBox="1"/>
          <p:nvPr/>
        </p:nvSpPr>
        <p:spPr>
          <a:xfrm>
            <a:off x="1439427" y="5417326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>
                <a:solidFill>
                  <a:srgbClr val="FF0000"/>
                </a:solidFill>
                <a:effectLst/>
              </a:rPr>
              <a:t>Gospel Ringtones</a:t>
            </a:r>
            <a:r>
              <a:rPr lang="en-US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F5D344-A964-3AA2-3647-8C2565075C21}"/>
              </a:ext>
            </a:extLst>
          </p:cNvPr>
          <p:cNvSpPr txBox="1"/>
          <p:nvPr/>
        </p:nvSpPr>
        <p:spPr>
          <a:xfrm>
            <a:off x="4500050" y="5412340"/>
            <a:ext cx="35206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Keyword</a:t>
            </a:r>
            <a:r>
              <a:rPr lang="en-US" sz="1800" b="0" i="0" u="none" strike="noStrike">
                <a:solidFill>
                  <a:srgbClr val="FF0000"/>
                </a:solidFill>
                <a:effectLst/>
              </a:rPr>
              <a:t>: Inspirational Ringtones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0E1B5E-0A50-0739-A6E6-45E97001D636}"/>
              </a:ext>
            </a:extLst>
          </p:cNvPr>
          <p:cNvSpPr txBox="1"/>
          <p:nvPr/>
        </p:nvSpPr>
        <p:spPr>
          <a:xfrm>
            <a:off x="8249021" y="5420700"/>
            <a:ext cx="29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1.70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BCAFAD-69AF-EB34-1971-775E0B0EFF49}"/>
              </a:ext>
            </a:extLst>
          </p:cNvPr>
          <p:cNvSpPr txBox="1"/>
          <p:nvPr/>
        </p:nvSpPr>
        <p:spPr>
          <a:xfrm>
            <a:off x="1439427" y="6118457"/>
            <a:ext cx="29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24 CTU Ringtones</a:t>
            </a: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1C6FD5-DF9B-4EE7-D408-771F361FFCB0}"/>
              </a:ext>
            </a:extLst>
          </p:cNvPr>
          <p:cNvSpPr txBox="1"/>
          <p:nvPr/>
        </p:nvSpPr>
        <p:spPr>
          <a:xfrm>
            <a:off x="4496144" y="6157773"/>
            <a:ext cx="29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Get 24 CTU Ringtones</a:t>
            </a: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5620BF-6C2D-1061-7E11-409DCD1BBD1E}"/>
              </a:ext>
            </a:extLst>
          </p:cNvPr>
          <p:cNvSpPr txBox="1"/>
          <p:nvPr/>
        </p:nvSpPr>
        <p:spPr>
          <a:xfrm>
            <a:off x="8243961" y="6156198"/>
            <a:ext cx="170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1.32</a:t>
            </a:r>
          </a:p>
        </p:txBody>
      </p:sp>
      <p:pic>
        <p:nvPicPr>
          <p:cNvPr id="3" name="Graphic 61" descr="Newspaper with solid fill">
            <a:extLst>
              <a:ext uri="{FF2B5EF4-FFF2-40B4-BE49-F238E27FC236}">
                <a16:creationId xmlns:a16="http://schemas.microsoft.com/office/drawing/2014/main" id="{94818539-6A3D-DE53-213B-AF666721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561" y="2528201"/>
            <a:ext cx="802714" cy="8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" sz="3600" b="1">
                <a:solidFill>
                  <a:schemeClr val="bg1"/>
                </a:solidFill>
                <a:latin typeface="Poppins"/>
                <a:cs typeface="Poppins"/>
              </a:rPr>
              <a:t>Model 2</a:t>
            </a:r>
            <a:r>
              <a:rPr lang="en" sz="3600" b="1">
                <a:latin typeface="Poppins"/>
                <a:cs typeface="Poppins"/>
              </a:rPr>
              <a:t> </a:t>
            </a:r>
            <a:r>
              <a:rPr lang="en" sz="3600" b="1">
                <a:solidFill>
                  <a:srgbClr val="FF9105"/>
                </a:solidFill>
                <a:latin typeface="Poppins"/>
                <a:cs typeface="Poppins"/>
              </a:rPr>
              <a:t>- Conversion</a:t>
            </a:r>
            <a:endParaRPr lang="zh-CN" altLang="en-US" sz="3600" b="1">
              <a:solidFill>
                <a:srgbClr val="FF9105"/>
              </a:solidFill>
              <a:latin typeface="Poppins"/>
              <a:cs typeface="Poppins"/>
            </a:endParaRPr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94F31CF5-BD8D-7160-BBDE-49C8033FD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55626"/>
              </p:ext>
            </p:extLst>
          </p:nvPr>
        </p:nvGraphicFramePr>
        <p:xfrm>
          <a:off x="1485900" y="1581150"/>
          <a:ext cx="9369060" cy="3874753"/>
        </p:xfrm>
        <a:graphic>
          <a:graphicData uri="http://schemas.openxmlformats.org/drawingml/2006/table">
            <a:tbl>
              <a:tblPr firstRow="1" bandRow="1"/>
              <a:tblGrid>
                <a:gridCol w="3644611">
                  <a:extLst>
                    <a:ext uri="{9D8B030D-6E8A-4147-A177-3AD203B41FA5}">
                      <a16:colId xmlns:a16="http://schemas.microsoft.com/office/drawing/2014/main" val="2091336647"/>
                    </a:ext>
                  </a:extLst>
                </a:gridCol>
                <a:gridCol w="3590344">
                  <a:extLst>
                    <a:ext uri="{9D8B030D-6E8A-4147-A177-3AD203B41FA5}">
                      <a16:colId xmlns:a16="http://schemas.microsoft.com/office/drawing/2014/main" val="4119215706"/>
                    </a:ext>
                  </a:extLst>
                </a:gridCol>
                <a:gridCol w="2134105">
                  <a:extLst>
                    <a:ext uri="{9D8B030D-6E8A-4147-A177-3AD203B41FA5}">
                      <a16:colId xmlns:a16="http://schemas.microsoft.com/office/drawing/2014/main" val="3139975162"/>
                    </a:ext>
                  </a:extLst>
                </a:gridCol>
              </a:tblGrid>
              <a:tr h="74805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Variables​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Coefficients​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P-Values​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43456"/>
                  </a:ext>
                </a:extLst>
              </a:tr>
              <a:tr h="154653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Number in Headline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-0.04323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0.009864 **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916297"/>
                  </a:ext>
                </a:extLst>
              </a:tr>
              <a:tr h="15801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Keyword in Headline​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0.05315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0.048090 *</a:t>
                      </a: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602837"/>
                  </a:ext>
                </a:extLst>
              </a:tr>
            </a:tbl>
          </a:graphicData>
        </a:graphic>
      </p:graphicFrame>
      <p:pic>
        <p:nvPicPr>
          <p:cNvPr id="3" name="Picture 15" descr="Icon&#10;&#10;Description automatically generated">
            <a:extLst>
              <a:ext uri="{FF2B5EF4-FFF2-40B4-BE49-F238E27FC236}">
                <a16:creationId xmlns:a16="http://schemas.microsoft.com/office/drawing/2014/main" id="{BBCC8885-B6EF-2F35-3677-604157CC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24" y="4457700"/>
            <a:ext cx="464565" cy="424687"/>
          </a:xfrm>
          <a:prstGeom prst="rect">
            <a:avLst/>
          </a:prstGeom>
        </p:spPr>
      </p:pic>
      <p:pic>
        <p:nvPicPr>
          <p:cNvPr id="7" name="Picture 13" descr="Text, icon&#10;&#10;Description automatically generated">
            <a:extLst>
              <a:ext uri="{FF2B5EF4-FFF2-40B4-BE49-F238E27FC236}">
                <a16:creationId xmlns:a16="http://schemas.microsoft.com/office/drawing/2014/main" id="{8ADBB54C-EBFC-892F-0E9C-38DB484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65" y="2834359"/>
            <a:ext cx="475731" cy="4818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B48DBF-6320-E6E0-613A-4012E34C2FCA}"/>
              </a:ext>
            </a:extLst>
          </p:cNvPr>
          <p:cNvGrpSpPr/>
          <p:nvPr/>
        </p:nvGrpSpPr>
        <p:grpSpPr>
          <a:xfrm>
            <a:off x="243350" y="5253813"/>
            <a:ext cx="1352686" cy="1516743"/>
            <a:chOff x="-6486" y="5341256"/>
            <a:chExt cx="1352686" cy="15167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6B7EAD-2FCF-D0D7-BADE-4D448D519E88}"/>
                </a:ext>
              </a:extLst>
            </p:cNvPr>
            <p:cNvSpPr/>
            <p:nvPr/>
          </p:nvSpPr>
          <p:spPr>
            <a:xfrm flipH="1">
              <a:off x="895305" y="5985482"/>
              <a:ext cx="450895" cy="872517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568F4F-68D4-573F-96CA-AA892C02D916}"/>
                </a:ext>
              </a:extLst>
            </p:cNvPr>
            <p:cNvSpPr/>
            <p:nvPr/>
          </p:nvSpPr>
          <p:spPr>
            <a:xfrm flipH="1">
              <a:off x="444409" y="5703196"/>
              <a:ext cx="450895" cy="1154803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169DC4-304A-2BA5-3655-24B0F8062406}"/>
                </a:ext>
              </a:extLst>
            </p:cNvPr>
            <p:cNvSpPr/>
            <p:nvPr/>
          </p:nvSpPr>
          <p:spPr>
            <a:xfrm flipH="1">
              <a:off x="-6486" y="5341256"/>
              <a:ext cx="450895" cy="1516743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</p:spTree>
    <p:extLst>
      <p:ext uri="{BB962C8B-B14F-4D97-AF65-F5344CB8AC3E}">
        <p14:creationId xmlns:p14="http://schemas.microsoft.com/office/powerpoint/2010/main" val="293836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Impact </a:t>
            </a: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rgbClr val="FF9105"/>
                </a:solidFill>
                <a:effectLst/>
                <a:uLnTx/>
                <a:uFillTx/>
                <a:latin typeface="Poppins"/>
                <a:cs typeface="Poppins"/>
              </a:rPr>
              <a:t>on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Profit</a:t>
            </a:r>
            <a:endParaRPr kumimoji="0"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D3B0CB-BF6D-1F17-58CF-3AE55B65748C}"/>
              </a:ext>
            </a:extLst>
          </p:cNvPr>
          <p:cNvSpPr/>
          <p:nvPr/>
        </p:nvSpPr>
        <p:spPr>
          <a:xfrm>
            <a:off x="2248825" y="1110476"/>
            <a:ext cx="1802167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Attributes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FB01D1-23DE-AA83-BE23-9C58994CAB69}"/>
              </a:ext>
            </a:extLst>
          </p:cNvPr>
          <p:cNvSpPr/>
          <p:nvPr/>
        </p:nvSpPr>
        <p:spPr>
          <a:xfrm>
            <a:off x="4357077" y="1110476"/>
            <a:ext cx="3018408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Significant variables</a:t>
            </a:r>
          </a:p>
        </p:txBody>
      </p:sp>
      <p:sp>
        <p:nvSpPr>
          <p:cNvPr id="48" name="Rectangle 24">
            <a:extLst>
              <a:ext uri="{FF2B5EF4-FFF2-40B4-BE49-F238E27FC236}">
                <a16:creationId xmlns:a16="http://schemas.microsoft.com/office/drawing/2014/main" id="{709A4EBD-7081-FE0B-66AD-381C650C7F52}"/>
              </a:ext>
            </a:extLst>
          </p:cNvPr>
          <p:cNvSpPr/>
          <p:nvPr/>
        </p:nvSpPr>
        <p:spPr>
          <a:xfrm>
            <a:off x="7694062" y="1110476"/>
            <a:ext cx="1722269" cy="568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SG" sz="2400" kern="0">
                <a:solidFill>
                  <a:srgbClr val="FFFFFF"/>
                </a:solidFill>
                <a:latin typeface="Arial"/>
                <a:sym typeface="Arial"/>
              </a:rPr>
              <a:t>Impact</a:t>
            </a:r>
          </a:p>
        </p:txBody>
      </p: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8B0E06F5-CD2B-47D8-8F68-ECFAC6176900}"/>
              </a:ext>
            </a:extLst>
          </p:cNvPr>
          <p:cNvCxnSpPr>
            <a:cxnSpLocks/>
          </p:cNvCxnSpPr>
          <p:nvPr/>
        </p:nvCxnSpPr>
        <p:spPr>
          <a:xfrm flipV="1">
            <a:off x="2342755" y="3353022"/>
            <a:ext cx="7045486" cy="1905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row: Down 49">
            <a:extLst>
              <a:ext uri="{FF2B5EF4-FFF2-40B4-BE49-F238E27FC236}">
                <a16:creationId xmlns:a16="http://schemas.microsoft.com/office/drawing/2014/main" id="{D1B20C3C-C4DF-1070-E465-08FC3DEA352F}"/>
              </a:ext>
            </a:extLst>
          </p:cNvPr>
          <p:cNvSpPr/>
          <p:nvPr/>
        </p:nvSpPr>
        <p:spPr>
          <a:xfrm>
            <a:off x="8305020" y="3792727"/>
            <a:ext cx="484632" cy="47579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8E27D1D8-EA64-8743-3BC7-126B58D8D3FA}"/>
              </a:ext>
            </a:extLst>
          </p:cNvPr>
          <p:cNvSpPr/>
          <p:nvPr/>
        </p:nvSpPr>
        <p:spPr>
          <a:xfrm rot="10800000">
            <a:off x="8310593" y="2091636"/>
            <a:ext cx="484632" cy="47579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2" name="Picture 2" descr="contest Icon 2383276">
            <a:extLst>
              <a:ext uri="{FF2B5EF4-FFF2-40B4-BE49-F238E27FC236}">
                <a16:creationId xmlns:a16="http://schemas.microsoft.com/office/drawing/2014/main" id="{502C4A86-0456-8599-B34D-3AE5A42D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41" y="1874225"/>
            <a:ext cx="783825" cy="7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C54BD0D-B0C7-2B17-CB32-067F273308A7}"/>
              </a:ext>
            </a:extLst>
          </p:cNvPr>
          <p:cNvSpPr txBox="1"/>
          <p:nvPr/>
        </p:nvSpPr>
        <p:spPr>
          <a:xfrm>
            <a:off x="2380230" y="2764510"/>
            <a:ext cx="159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0D3754-2C03-1B5A-4F1D-AF036B2EC4FB}"/>
              </a:ext>
            </a:extLst>
          </p:cNvPr>
          <p:cNvSpPr txBox="1"/>
          <p:nvPr/>
        </p:nvSpPr>
        <p:spPr>
          <a:xfrm>
            <a:off x="4516876" y="2266137"/>
            <a:ext cx="26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Level of competition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64DD9-E76B-85B1-2A40-657B0F2ABAFC}"/>
              </a:ext>
            </a:extLst>
          </p:cNvPr>
          <p:cNvSpPr txBox="1"/>
          <p:nvPr/>
        </p:nvSpPr>
        <p:spPr>
          <a:xfrm>
            <a:off x="4584798" y="3853964"/>
            <a:ext cx="26988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bg1"/>
                </a:solidFill>
                <a:ea typeface="+mn-lt"/>
                <a:cs typeface="+mn-lt"/>
              </a:rPr>
              <a:t>Position (smaller, better)</a:t>
            </a:r>
            <a:endParaRPr lang="zh-CN" alt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6CA3C1-55AE-89D6-F010-A4D0E61D1016}"/>
              </a:ext>
            </a:extLst>
          </p:cNvPr>
          <p:cNvSpPr txBox="1"/>
          <p:nvPr/>
        </p:nvSpPr>
        <p:spPr>
          <a:xfrm>
            <a:off x="4514281" y="5322803"/>
            <a:ext cx="26988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Number in Headline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C0661D31-5EFA-0F25-478E-6FE27EC7526E}"/>
              </a:ext>
            </a:extLst>
          </p:cNvPr>
          <p:cNvSpPr/>
          <p:nvPr/>
        </p:nvSpPr>
        <p:spPr>
          <a:xfrm rot="10800000">
            <a:off x="8308611" y="5326563"/>
            <a:ext cx="484632" cy="47579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9B6CF6-9DB9-AA31-F4C6-F2998DE5C986}"/>
              </a:ext>
            </a:extLst>
          </p:cNvPr>
          <p:cNvSpPr txBox="1"/>
          <p:nvPr/>
        </p:nvSpPr>
        <p:spPr>
          <a:xfrm>
            <a:off x="2764008" y="5143268"/>
            <a:ext cx="12070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Ad</a:t>
            </a:r>
          </a:p>
        </p:txBody>
      </p:sp>
      <p:pic>
        <p:nvPicPr>
          <p:cNvPr id="62" name="Graphic 61" descr="Newspaper with solid fill">
            <a:extLst>
              <a:ext uri="{FF2B5EF4-FFF2-40B4-BE49-F238E27FC236}">
                <a16:creationId xmlns:a16="http://schemas.microsoft.com/office/drawing/2014/main" id="{2D670188-4FFF-0742-7F1D-5D4ECFA2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4836" y="4252226"/>
            <a:ext cx="802714" cy="8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8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48B5EEF-D468-ABDD-C067-AB84856CFBEF}"/>
              </a:ext>
            </a:extLst>
          </p:cNvPr>
          <p:cNvSpPr txBox="1"/>
          <p:nvPr/>
        </p:nvSpPr>
        <p:spPr>
          <a:xfrm>
            <a:off x="3352076" y="624200"/>
            <a:ext cx="548785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Table of</a:t>
            </a:r>
            <a:r>
              <a:rPr lang="en-US" sz="40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 Contents</a:t>
            </a:r>
            <a:endParaRPr lang="en-ID" sz="4000" b="1">
              <a:solidFill>
                <a:srgbClr val="FF9105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75ED9-9B03-224B-7FAD-4AB14A286E4F}"/>
              </a:ext>
            </a:extLst>
          </p:cNvPr>
          <p:cNvSpPr txBox="1"/>
          <p:nvPr/>
        </p:nvSpPr>
        <p:spPr>
          <a:xfrm>
            <a:off x="4467439" y="1994940"/>
            <a:ext cx="401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B3DE7-84BE-97FB-E15B-845EEB420F29}"/>
              </a:ext>
            </a:extLst>
          </p:cNvPr>
          <p:cNvSpPr txBox="1"/>
          <p:nvPr/>
        </p:nvSpPr>
        <p:spPr>
          <a:xfrm>
            <a:off x="2705992" y="1966460"/>
            <a:ext cx="72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D" sz="36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F301D7-28B1-0C83-09EA-26E1B0548D38}"/>
              </a:ext>
            </a:extLst>
          </p:cNvPr>
          <p:cNvSpPr txBox="1"/>
          <p:nvPr/>
        </p:nvSpPr>
        <p:spPr>
          <a:xfrm>
            <a:off x="4454947" y="2887368"/>
            <a:ext cx="648425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Exploratory Analysis</a:t>
            </a:r>
            <a:endParaRPr lang="en-ID" sz="3200" b="1">
              <a:solidFill>
                <a:srgbClr val="FF9105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FEE3B3-5323-5BC5-9C46-4A5891A57440}"/>
              </a:ext>
            </a:extLst>
          </p:cNvPr>
          <p:cNvSpPr txBox="1"/>
          <p:nvPr/>
        </p:nvSpPr>
        <p:spPr>
          <a:xfrm>
            <a:off x="2705993" y="2855668"/>
            <a:ext cx="72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A6FC0-B35F-2C42-6A8E-DE8FDDE982B2}"/>
              </a:ext>
            </a:extLst>
          </p:cNvPr>
          <p:cNvSpPr txBox="1"/>
          <p:nvPr/>
        </p:nvSpPr>
        <p:spPr>
          <a:xfrm>
            <a:off x="4454947" y="3806485"/>
            <a:ext cx="80570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Model Development</a:t>
            </a:r>
            <a:endParaRPr lang="en-ID" sz="3200" b="1">
              <a:solidFill>
                <a:srgbClr val="FF9105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352BF7-6545-7648-5523-3689B9C6DE7A}"/>
              </a:ext>
            </a:extLst>
          </p:cNvPr>
          <p:cNvSpPr txBox="1"/>
          <p:nvPr/>
        </p:nvSpPr>
        <p:spPr>
          <a:xfrm>
            <a:off x="2705993" y="3804803"/>
            <a:ext cx="72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CB6F7-3985-B6A8-5961-B22042EE0511}"/>
              </a:ext>
            </a:extLst>
          </p:cNvPr>
          <p:cNvSpPr txBox="1"/>
          <p:nvPr/>
        </p:nvSpPr>
        <p:spPr>
          <a:xfrm>
            <a:off x="4467438" y="4781917"/>
            <a:ext cx="7555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 &amp; Recommendations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764D54-A239-A082-B1B2-941F080D71CF}"/>
              </a:ext>
            </a:extLst>
          </p:cNvPr>
          <p:cNvSpPr txBox="1"/>
          <p:nvPr/>
        </p:nvSpPr>
        <p:spPr>
          <a:xfrm>
            <a:off x="2705993" y="4754423"/>
            <a:ext cx="72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64AC9F-2333-2051-6015-9BE51463BACB}"/>
              </a:ext>
            </a:extLst>
          </p:cNvPr>
          <p:cNvGrpSpPr/>
          <p:nvPr/>
        </p:nvGrpSpPr>
        <p:grpSpPr>
          <a:xfrm>
            <a:off x="-6486" y="5341256"/>
            <a:ext cx="1352686" cy="1516743"/>
            <a:chOff x="-6486" y="5341256"/>
            <a:chExt cx="1352686" cy="151674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81C415-4825-8055-19DC-049B776A5EEA}"/>
                </a:ext>
              </a:extLst>
            </p:cNvPr>
            <p:cNvSpPr/>
            <p:nvPr/>
          </p:nvSpPr>
          <p:spPr>
            <a:xfrm flipH="1">
              <a:off x="895305" y="5985482"/>
              <a:ext cx="450895" cy="872517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C3A74A-7423-EEB9-C5CC-83F79530C45E}"/>
                </a:ext>
              </a:extLst>
            </p:cNvPr>
            <p:cNvSpPr/>
            <p:nvPr/>
          </p:nvSpPr>
          <p:spPr>
            <a:xfrm flipH="1">
              <a:off x="444409" y="5703196"/>
              <a:ext cx="450895" cy="1154803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FBE478-31A9-0E7B-273C-FDF74F3E8D79}"/>
                </a:ext>
              </a:extLst>
            </p:cNvPr>
            <p:cNvSpPr/>
            <p:nvPr/>
          </p:nvSpPr>
          <p:spPr>
            <a:xfrm flipH="1">
              <a:off x="-6486" y="5341256"/>
              <a:ext cx="450895" cy="1516743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1FFDAD-4E67-27C1-8593-00273584B020}"/>
              </a:ext>
            </a:extLst>
          </p:cNvPr>
          <p:cNvGrpSpPr/>
          <p:nvPr/>
        </p:nvGrpSpPr>
        <p:grpSpPr>
          <a:xfrm>
            <a:off x="10845800" y="-19110"/>
            <a:ext cx="1352686" cy="1516743"/>
            <a:chOff x="10845800" y="-19110"/>
            <a:chExt cx="1352686" cy="151674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D4C5AC9-7AE4-219B-E3C2-17EBCDFF0F7B}"/>
                </a:ext>
              </a:extLst>
            </p:cNvPr>
            <p:cNvSpPr/>
            <p:nvPr/>
          </p:nvSpPr>
          <p:spPr>
            <a:xfrm flipV="1">
              <a:off x="10845800" y="-19110"/>
              <a:ext cx="450895" cy="872517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9CFA743-B491-1297-ADCA-7F39DD79CE79}"/>
                </a:ext>
              </a:extLst>
            </p:cNvPr>
            <p:cNvSpPr/>
            <p:nvPr/>
          </p:nvSpPr>
          <p:spPr>
            <a:xfrm flipV="1">
              <a:off x="11296695" y="-19110"/>
              <a:ext cx="450895" cy="1154803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A91EEF-001E-C5D8-A900-C7E54879621C}"/>
                </a:ext>
              </a:extLst>
            </p:cNvPr>
            <p:cNvSpPr/>
            <p:nvPr/>
          </p:nvSpPr>
          <p:spPr>
            <a:xfrm flipV="1">
              <a:off x="11747591" y="-19110"/>
              <a:ext cx="450895" cy="1516743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8DB3FF4-683E-44DF-AF7E-2BE5E32BD870}"/>
              </a:ext>
            </a:extLst>
          </p:cNvPr>
          <p:cNvSpPr txBox="1"/>
          <p:nvPr/>
        </p:nvSpPr>
        <p:spPr>
          <a:xfrm>
            <a:off x="4454947" y="5744022"/>
            <a:ext cx="5263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 &amp; Next steps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E12907-BE21-4E08-8765-AA9D3E0B11D3}"/>
              </a:ext>
            </a:extLst>
          </p:cNvPr>
          <p:cNvSpPr txBox="1"/>
          <p:nvPr/>
        </p:nvSpPr>
        <p:spPr>
          <a:xfrm>
            <a:off x="2705993" y="5714723"/>
            <a:ext cx="72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D" sz="3200" b="1">
              <a:solidFill>
                <a:srgbClr val="FF910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: Rounded Corners 57">
            <a:extLst>
              <a:ext uri="{FF2B5EF4-FFF2-40B4-BE49-F238E27FC236}">
                <a16:creationId xmlns:a16="http://schemas.microsoft.com/office/drawing/2014/main" id="{6A8C8F83-2B5F-CA60-CAFC-5EA977692D25}"/>
              </a:ext>
            </a:extLst>
          </p:cNvPr>
          <p:cNvSpPr/>
          <p:nvPr/>
        </p:nvSpPr>
        <p:spPr>
          <a:xfrm>
            <a:off x="1684988" y="1923044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E54B2271-8258-500A-EB36-C3B27D7E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17" y="1994940"/>
            <a:ext cx="806972" cy="781989"/>
          </a:xfrm>
          <a:prstGeom prst="rect">
            <a:avLst/>
          </a:prstGeom>
        </p:spPr>
      </p:pic>
      <p:sp>
        <p:nvSpPr>
          <p:cNvPr id="9" name="Rectangle: Rounded Corners 57">
            <a:extLst>
              <a:ext uri="{FF2B5EF4-FFF2-40B4-BE49-F238E27FC236}">
                <a16:creationId xmlns:a16="http://schemas.microsoft.com/office/drawing/2014/main" id="{7A7DE938-3B03-D7A9-DA9C-EC34467A28A0}"/>
              </a:ext>
            </a:extLst>
          </p:cNvPr>
          <p:cNvSpPr/>
          <p:nvPr/>
        </p:nvSpPr>
        <p:spPr>
          <a:xfrm>
            <a:off x="1672495" y="2859929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02489D30-1361-9945-7A36-F9A19786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919335"/>
            <a:ext cx="794479" cy="769497"/>
          </a:xfrm>
          <a:prstGeom prst="rect">
            <a:avLst/>
          </a:prstGeom>
        </p:spPr>
      </p:pic>
      <p:sp>
        <p:nvSpPr>
          <p:cNvPr id="11" name="Rectangle: Rounded Corners 57">
            <a:extLst>
              <a:ext uri="{FF2B5EF4-FFF2-40B4-BE49-F238E27FC236}">
                <a16:creationId xmlns:a16="http://schemas.microsoft.com/office/drawing/2014/main" id="{9F7EED0D-B6D3-5F05-9F2A-5A3A6B2789E8}"/>
              </a:ext>
            </a:extLst>
          </p:cNvPr>
          <p:cNvSpPr/>
          <p:nvPr/>
        </p:nvSpPr>
        <p:spPr>
          <a:xfrm>
            <a:off x="1660004" y="3746846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57">
            <a:extLst>
              <a:ext uri="{FF2B5EF4-FFF2-40B4-BE49-F238E27FC236}">
                <a16:creationId xmlns:a16="http://schemas.microsoft.com/office/drawing/2014/main" id="{E6FEBDDA-DC41-EB55-7153-AB2B8BCCE9F6}"/>
              </a:ext>
            </a:extLst>
          </p:cNvPr>
          <p:cNvSpPr/>
          <p:nvPr/>
        </p:nvSpPr>
        <p:spPr>
          <a:xfrm>
            <a:off x="1647511" y="4671239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图片 15">
            <a:extLst>
              <a:ext uri="{FF2B5EF4-FFF2-40B4-BE49-F238E27FC236}">
                <a16:creationId xmlns:a16="http://schemas.microsoft.com/office/drawing/2014/main" id="{9CB960BD-E8A6-F710-F28E-2F6A4D0D3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25" y="3806251"/>
            <a:ext cx="794480" cy="781988"/>
          </a:xfrm>
          <a:prstGeom prst="rect">
            <a:avLst/>
          </a:prstGeom>
        </p:spPr>
      </p:pic>
      <p:pic>
        <p:nvPicPr>
          <p:cNvPr id="16" name="图片 17">
            <a:extLst>
              <a:ext uri="{FF2B5EF4-FFF2-40B4-BE49-F238E27FC236}">
                <a16:creationId xmlns:a16="http://schemas.microsoft.com/office/drawing/2014/main" id="{DE535D11-A759-7EA0-3BE7-1567182D4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941" y="4743139"/>
            <a:ext cx="794480" cy="794479"/>
          </a:xfrm>
          <a:prstGeom prst="rect">
            <a:avLst/>
          </a:prstGeom>
        </p:spPr>
      </p:pic>
      <p:sp>
        <p:nvSpPr>
          <p:cNvPr id="19" name="Rectangle: Rounded Corners 57">
            <a:extLst>
              <a:ext uri="{FF2B5EF4-FFF2-40B4-BE49-F238E27FC236}">
                <a16:creationId xmlns:a16="http://schemas.microsoft.com/office/drawing/2014/main" id="{FF456F18-0A7A-75C0-3FAE-01CF65424078}"/>
              </a:ext>
            </a:extLst>
          </p:cNvPr>
          <p:cNvSpPr/>
          <p:nvPr/>
        </p:nvSpPr>
        <p:spPr>
          <a:xfrm>
            <a:off x="1635018" y="5595632"/>
            <a:ext cx="734858" cy="733165"/>
          </a:xfrm>
          <a:prstGeom prst="roundRect">
            <a:avLst>
              <a:gd name="adj" fmla="val 7883"/>
            </a:avLst>
          </a:prstGeom>
          <a:solidFill>
            <a:srgbClr val="F6F9FC"/>
          </a:solidFill>
          <a:ln>
            <a:noFill/>
          </a:ln>
          <a:effectLst>
            <a:outerShdw blurRad="431800" dist="190500" dir="5400000" sx="97000" sy="97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图片 18">
            <a:extLst>
              <a:ext uri="{FF2B5EF4-FFF2-40B4-BE49-F238E27FC236}">
                <a16:creationId xmlns:a16="http://schemas.microsoft.com/office/drawing/2014/main" id="{9A4A27E5-11ED-14AF-9F16-4CC10426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548" y="5530121"/>
            <a:ext cx="1094282" cy="1069299"/>
          </a:xfrm>
          <a:prstGeom prst="rect">
            <a:avLst/>
          </a:prstGeom>
        </p:spPr>
      </p:pic>
      <p:grpSp>
        <p:nvGrpSpPr>
          <p:cNvPr id="22" name="Google Shape;1681;p52">
            <a:extLst>
              <a:ext uri="{FF2B5EF4-FFF2-40B4-BE49-F238E27FC236}">
                <a16:creationId xmlns:a16="http://schemas.microsoft.com/office/drawing/2014/main" id="{5C749241-6BCC-A9C9-E329-CEB7F3AFF6FC}"/>
              </a:ext>
            </a:extLst>
          </p:cNvPr>
          <p:cNvGrpSpPr/>
          <p:nvPr/>
        </p:nvGrpSpPr>
        <p:grpSpPr>
          <a:xfrm>
            <a:off x="3635820" y="1996895"/>
            <a:ext cx="590723" cy="584775"/>
            <a:chOff x="618824" y="1060187"/>
            <a:chExt cx="118796" cy="193659"/>
          </a:xfrm>
        </p:grpSpPr>
        <p:sp>
          <p:nvSpPr>
            <p:cNvPr id="24" name="Google Shape;1682;p52">
              <a:extLst>
                <a:ext uri="{FF2B5EF4-FFF2-40B4-BE49-F238E27FC236}">
                  <a16:creationId xmlns:a16="http://schemas.microsoft.com/office/drawing/2014/main" id="{1C725453-8443-DF1F-C973-E261D240C1BE}"/>
                </a:ext>
              </a:extLst>
            </p:cNvPr>
            <p:cNvSpPr/>
            <p:nvPr/>
          </p:nvSpPr>
          <p:spPr>
            <a:xfrm>
              <a:off x="618824" y="1060187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83;p52">
              <a:extLst>
                <a:ext uri="{FF2B5EF4-FFF2-40B4-BE49-F238E27FC236}">
                  <a16:creationId xmlns:a16="http://schemas.microsoft.com/office/drawing/2014/main" id="{4F742C62-6F8C-32C3-0476-60EB8141E0FB}"/>
                </a:ext>
              </a:extLst>
            </p:cNvPr>
            <p:cNvSpPr/>
            <p:nvPr/>
          </p:nvSpPr>
          <p:spPr>
            <a:xfrm>
              <a:off x="632912" y="1125703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681;p52">
            <a:extLst>
              <a:ext uri="{FF2B5EF4-FFF2-40B4-BE49-F238E27FC236}">
                <a16:creationId xmlns:a16="http://schemas.microsoft.com/office/drawing/2014/main" id="{C9A2D506-3916-2323-1AEB-F50066BC21CF}"/>
              </a:ext>
            </a:extLst>
          </p:cNvPr>
          <p:cNvGrpSpPr/>
          <p:nvPr/>
        </p:nvGrpSpPr>
        <p:grpSpPr>
          <a:xfrm>
            <a:off x="3651183" y="2887367"/>
            <a:ext cx="590723" cy="584775"/>
            <a:chOff x="618824" y="1060187"/>
            <a:chExt cx="118796" cy="193659"/>
          </a:xfrm>
        </p:grpSpPr>
        <p:sp>
          <p:nvSpPr>
            <p:cNvPr id="14" name="Google Shape;1682;p52">
              <a:extLst>
                <a:ext uri="{FF2B5EF4-FFF2-40B4-BE49-F238E27FC236}">
                  <a16:creationId xmlns:a16="http://schemas.microsoft.com/office/drawing/2014/main" id="{A3C3B973-A478-63CF-DF52-29A0DCCB3C5B}"/>
                </a:ext>
              </a:extLst>
            </p:cNvPr>
            <p:cNvSpPr/>
            <p:nvPr/>
          </p:nvSpPr>
          <p:spPr>
            <a:xfrm>
              <a:off x="618824" y="1060187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3;p52">
              <a:extLst>
                <a:ext uri="{FF2B5EF4-FFF2-40B4-BE49-F238E27FC236}">
                  <a16:creationId xmlns:a16="http://schemas.microsoft.com/office/drawing/2014/main" id="{31B8329B-2C23-6B71-E870-CBF134FFEDD6}"/>
                </a:ext>
              </a:extLst>
            </p:cNvPr>
            <p:cNvSpPr/>
            <p:nvPr/>
          </p:nvSpPr>
          <p:spPr>
            <a:xfrm>
              <a:off x="632912" y="1125703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681;p52">
            <a:extLst>
              <a:ext uri="{FF2B5EF4-FFF2-40B4-BE49-F238E27FC236}">
                <a16:creationId xmlns:a16="http://schemas.microsoft.com/office/drawing/2014/main" id="{7C65F641-F4EA-2EAF-B090-B3334EBA4BDB}"/>
              </a:ext>
            </a:extLst>
          </p:cNvPr>
          <p:cNvGrpSpPr/>
          <p:nvPr/>
        </p:nvGrpSpPr>
        <p:grpSpPr>
          <a:xfrm>
            <a:off x="3605718" y="3821040"/>
            <a:ext cx="590723" cy="584775"/>
            <a:chOff x="618824" y="1060187"/>
            <a:chExt cx="118796" cy="193659"/>
          </a:xfrm>
        </p:grpSpPr>
        <p:sp>
          <p:nvSpPr>
            <p:cNvPr id="23" name="Google Shape;1682;p52">
              <a:extLst>
                <a:ext uri="{FF2B5EF4-FFF2-40B4-BE49-F238E27FC236}">
                  <a16:creationId xmlns:a16="http://schemas.microsoft.com/office/drawing/2014/main" id="{DDAB8ED1-B510-14EA-F1F1-1462BCF2DC1B}"/>
                </a:ext>
              </a:extLst>
            </p:cNvPr>
            <p:cNvSpPr/>
            <p:nvPr/>
          </p:nvSpPr>
          <p:spPr>
            <a:xfrm>
              <a:off x="618824" y="1060187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3;p52">
              <a:extLst>
                <a:ext uri="{FF2B5EF4-FFF2-40B4-BE49-F238E27FC236}">
                  <a16:creationId xmlns:a16="http://schemas.microsoft.com/office/drawing/2014/main" id="{60A61A41-4B17-27FC-72F4-83E51F8945B6}"/>
                </a:ext>
              </a:extLst>
            </p:cNvPr>
            <p:cNvSpPr/>
            <p:nvPr/>
          </p:nvSpPr>
          <p:spPr>
            <a:xfrm>
              <a:off x="632912" y="1125703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681;p52">
            <a:extLst>
              <a:ext uri="{FF2B5EF4-FFF2-40B4-BE49-F238E27FC236}">
                <a16:creationId xmlns:a16="http://schemas.microsoft.com/office/drawing/2014/main" id="{7AAC2906-183F-4BCE-6193-7012648FD755}"/>
              </a:ext>
            </a:extLst>
          </p:cNvPr>
          <p:cNvGrpSpPr/>
          <p:nvPr/>
        </p:nvGrpSpPr>
        <p:grpSpPr>
          <a:xfrm>
            <a:off x="3635819" y="4787860"/>
            <a:ext cx="590723" cy="584775"/>
            <a:chOff x="618824" y="1060187"/>
            <a:chExt cx="118796" cy="193659"/>
          </a:xfrm>
        </p:grpSpPr>
        <p:sp>
          <p:nvSpPr>
            <p:cNvPr id="31" name="Google Shape;1682;p52">
              <a:extLst>
                <a:ext uri="{FF2B5EF4-FFF2-40B4-BE49-F238E27FC236}">
                  <a16:creationId xmlns:a16="http://schemas.microsoft.com/office/drawing/2014/main" id="{8215406C-D05D-28AF-485A-56ACAF4DABD2}"/>
                </a:ext>
              </a:extLst>
            </p:cNvPr>
            <p:cNvSpPr/>
            <p:nvPr/>
          </p:nvSpPr>
          <p:spPr>
            <a:xfrm>
              <a:off x="618824" y="1060187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3;p52">
              <a:extLst>
                <a:ext uri="{FF2B5EF4-FFF2-40B4-BE49-F238E27FC236}">
                  <a16:creationId xmlns:a16="http://schemas.microsoft.com/office/drawing/2014/main" id="{73B0081D-BA8E-C53D-7B68-24285678168E}"/>
                </a:ext>
              </a:extLst>
            </p:cNvPr>
            <p:cNvSpPr/>
            <p:nvPr/>
          </p:nvSpPr>
          <p:spPr>
            <a:xfrm>
              <a:off x="632912" y="1125703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681;p52">
            <a:extLst>
              <a:ext uri="{FF2B5EF4-FFF2-40B4-BE49-F238E27FC236}">
                <a16:creationId xmlns:a16="http://schemas.microsoft.com/office/drawing/2014/main" id="{AFA5D46F-8DFE-7444-A86A-79476D76B8E6}"/>
              </a:ext>
            </a:extLst>
          </p:cNvPr>
          <p:cNvGrpSpPr/>
          <p:nvPr/>
        </p:nvGrpSpPr>
        <p:grpSpPr>
          <a:xfrm>
            <a:off x="3605717" y="5734648"/>
            <a:ext cx="590723" cy="584775"/>
            <a:chOff x="618824" y="1060187"/>
            <a:chExt cx="118796" cy="193659"/>
          </a:xfrm>
        </p:grpSpPr>
        <p:sp>
          <p:nvSpPr>
            <p:cNvPr id="36" name="Google Shape;1682;p52">
              <a:extLst>
                <a:ext uri="{FF2B5EF4-FFF2-40B4-BE49-F238E27FC236}">
                  <a16:creationId xmlns:a16="http://schemas.microsoft.com/office/drawing/2014/main" id="{52FC10E2-C7CF-7F76-32D8-8C2C20D063A2}"/>
                </a:ext>
              </a:extLst>
            </p:cNvPr>
            <p:cNvSpPr/>
            <p:nvPr/>
          </p:nvSpPr>
          <p:spPr>
            <a:xfrm>
              <a:off x="618824" y="1060187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83;p52">
              <a:extLst>
                <a:ext uri="{FF2B5EF4-FFF2-40B4-BE49-F238E27FC236}">
                  <a16:creationId xmlns:a16="http://schemas.microsoft.com/office/drawing/2014/main" id="{35CE1EE6-D4FC-AE93-590C-29F13344EF16}"/>
                </a:ext>
              </a:extLst>
            </p:cNvPr>
            <p:cNvSpPr/>
            <p:nvPr/>
          </p:nvSpPr>
          <p:spPr>
            <a:xfrm>
              <a:off x="632912" y="1125703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0374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" sz="3600" b="1">
                <a:solidFill>
                  <a:schemeClr val="bg1"/>
                </a:solidFill>
                <a:latin typeface="Poppins"/>
                <a:cs typeface="Poppins"/>
              </a:rPr>
              <a:t>Model 3 </a:t>
            </a:r>
            <a:r>
              <a:rPr lang="en" sz="3600" b="1">
                <a:solidFill>
                  <a:srgbClr val="FF9105"/>
                </a:solidFill>
                <a:latin typeface="Poppins"/>
                <a:cs typeface="Poppins"/>
              </a:rPr>
              <a:t>- Profit</a:t>
            </a:r>
            <a:endParaRPr lang="zh-CN" altLang="en-US" sz="3600" b="1">
              <a:solidFill>
                <a:srgbClr val="FF9105"/>
              </a:solidFill>
              <a:latin typeface="Poppins"/>
              <a:ea typeface="黑体"/>
              <a:cs typeface="Poppins"/>
            </a:endParaRPr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94F31CF5-BD8D-7160-BBDE-49C8033FD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29898"/>
              </p:ext>
            </p:extLst>
          </p:nvPr>
        </p:nvGraphicFramePr>
        <p:xfrm>
          <a:off x="476250" y="1211065"/>
          <a:ext cx="10934700" cy="498971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4024370">
                  <a:extLst>
                    <a:ext uri="{9D8B030D-6E8A-4147-A177-3AD203B41FA5}">
                      <a16:colId xmlns:a16="http://schemas.microsoft.com/office/drawing/2014/main" val="2091336647"/>
                    </a:ext>
                  </a:extLst>
                </a:gridCol>
                <a:gridCol w="3614942">
                  <a:extLst>
                    <a:ext uri="{9D8B030D-6E8A-4147-A177-3AD203B41FA5}">
                      <a16:colId xmlns:a16="http://schemas.microsoft.com/office/drawing/2014/main" val="4119215706"/>
                    </a:ext>
                  </a:extLst>
                </a:gridCol>
                <a:gridCol w="3295388">
                  <a:extLst>
                    <a:ext uri="{9D8B030D-6E8A-4147-A177-3AD203B41FA5}">
                      <a16:colId xmlns:a16="http://schemas.microsoft.com/office/drawing/2014/main" val="3139975162"/>
                    </a:ext>
                  </a:extLst>
                </a:gridCol>
              </a:tblGrid>
              <a:tr h="7809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Variables​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Coefficients​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900" b="1">
                          <a:solidFill>
                            <a:schemeClr val="bg1"/>
                          </a:solidFill>
                          <a:effectLst/>
                        </a:rPr>
                        <a:t>P-Values​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43456"/>
                  </a:ext>
                </a:extLst>
              </a:tr>
              <a:tr h="137776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Competition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5.3397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0.00676 *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916297"/>
                  </a:ext>
                </a:extLst>
              </a:tr>
              <a:tr h="14155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Number in headline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1.4942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0.08695 (.)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602837"/>
                  </a:ext>
                </a:extLst>
              </a:tr>
              <a:tr h="14155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Position (log)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SG" sz="1800">
                          <a:solidFill>
                            <a:schemeClr val="bg1"/>
                          </a:solidFill>
                          <a:effectLst/>
                        </a:rPr>
                        <a:t>-1.5539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0.1005 (.)</a:t>
                      </a:r>
                      <a:endParaRPr lang="zh-CN" altLang="en-US"/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0381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205F39-2991-7D72-8B71-78CAA8BA8805}"/>
              </a:ext>
            </a:extLst>
          </p:cNvPr>
          <p:cNvSpPr txBox="1"/>
          <p:nvPr/>
        </p:nvSpPr>
        <p:spPr>
          <a:xfrm>
            <a:off x="8782050" y="6402812"/>
            <a:ext cx="37776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(.)  at 10% significance level</a:t>
            </a:r>
          </a:p>
        </p:txBody>
      </p:sp>
      <p:pic>
        <p:nvPicPr>
          <p:cNvPr id="10" name="Graphic 9" descr="Newspaper with solid fill">
            <a:extLst>
              <a:ext uri="{FF2B5EF4-FFF2-40B4-BE49-F238E27FC236}">
                <a16:creationId xmlns:a16="http://schemas.microsoft.com/office/drawing/2014/main" id="{2C073455-458A-58FA-4629-431F110E7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8254" y="3824743"/>
            <a:ext cx="639582" cy="639582"/>
          </a:xfrm>
          <a:prstGeom prst="rect">
            <a:avLst/>
          </a:prstGeom>
        </p:spPr>
      </p:pic>
      <p:pic>
        <p:nvPicPr>
          <p:cNvPr id="11" name="Graphic 10" descr="Compass outline">
            <a:extLst>
              <a:ext uri="{FF2B5EF4-FFF2-40B4-BE49-F238E27FC236}">
                <a16:creationId xmlns:a16="http://schemas.microsoft.com/office/drawing/2014/main" id="{0B526E9B-AB04-1ACD-58B2-8CE49392E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3913" y="5146770"/>
            <a:ext cx="639582" cy="639582"/>
          </a:xfrm>
          <a:prstGeom prst="rect">
            <a:avLst/>
          </a:prstGeom>
        </p:spPr>
      </p:pic>
      <p:pic>
        <p:nvPicPr>
          <p:cNvPr id="12" name="Picture 2" descr="contest Icon 2383276">
            <a:extLst>
              <a:ext uri="{FF2B5EF4-FFF2-40B4-BE49-F238E27FC236}">
                <a16:creationId xmlns:a16="http://schemas.microsoft.com/office/drawing/2014/main" id="{E04D74D0-7AA4-24E3-1AFC-BED6BF01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880" y="2343572"/>
            <a:ext cx="546481" cy="5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7">
            <a:extLst>
              <a:ext uri="{FF2B5EF4-FFF2-40B4-BE49-F238E27FC236}">
                <a16:creationId xmlns:a16="http://schemas.microsoft.com/office/drawing/2014/main" id="{1A5CA9D9-C270-B21A-3F28-920771E12323}"/>
              </a:ext>
            </a:extLst>
          </p:cNvPr>
          <p:cNvGrpSpPr/>
          <p:nvPr/>
        </p:nvGrpSpPr>
        <p:grpSpPr>
          <a:xfrm>
            <a:off x="243350" y="5253813"/>
            <a:ext cx="1352686" cy="1516743"/>
            <a:chOff x="-6486" y="5341256"/>
            <a:chExt cx="1352686" cy="151674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50919AF0-0164-AF48-6A03-8500A85E3FCD}"/>
                </a:ext>
              </a:extLst>
            </p:cNvPr>
            <p:cNvSpPr/>
            <p:nvPr/>
          </p:nvSpPr>
          <p:spPr>
            <a:xfrm flipH="1">
              <a:off x="895305" y="5985482"/>
              <a:ext cx="450895" cy="872517"/>
            </a:xfrm>
            <a:prstGeom prst="rect">
              <a:avLst/>
            </a:prstGeom>
            <a:solidFill>
              <a:srgbClr val="32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9FA215AE-1CD2-A939-C41E-4EBA45D4BD6C}"/>
                </a:ext>
              </a:extLst>
            </p:cNvPr>
            <p:cNvSpPr/>
            <p:nvPr/>
          </p:nvSpPr>
          <p:spPr>
            <a:xfrm flipH="1">
              <a:off x="444409" y="5703196"/>
              <a:ext cx="450895" cy="1154803"/>
            </a:xfrm>
            <a:prstGeom prst="rect">
              <a:avLst/>
            </a:prstGeom>
            <a:solidFill>
              <a:srgbClr val="2C2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0BDB23C-15A6-D942-CB74-E7B6F5A44641}"/>
                </a:ext>
              </a:extLst>
            </p:cNvPr>
            <p:cNvSpPr/>
            <p:nvPr/>
          </p:nvSpPr>
          <p:spPr>
            <a:xfrm flipH="1">
              <a:off x="-6486" y="5341256"/>
              <a:ext cx="450895" cy="1516743"/>
            </a:xfrm>
            <a:prstGeom prst="rect">
              <a:avLst/>
            </a:prstGeom>
            <a:solidFill>
              <a:srgbClr val="262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/>
            </a:p>
          </p:txBody>
        </p:sp>
      </p:grpSp>
    </p:spTree>
    <p:extLst>
      <p:ext uri="{BB962C8B-B14F-4D97-AF65-F5344CB8AC3E}">
        <p14:creationId xmlns:p14="http://schemas.microsoft.com/office/powerpoint/2010/main" val="229531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8595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5720469" y="2985703"/>
            <a:ext cx="647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 &amp; Recommendations</a:t>
            </a:r>
          </a:p>
        </p:txBody>
      </p:sp>
      <p:pic>
        <p:nvPicPr>
          <p:cNvPr id="10" name="图片 10" descr="多个漂浮的黑暗灯泡和一个亮起的灯泡">
            <a:extLst>
              <a:ext uri="{FF2B5EF4-FFF2-40B4-BE49-F238E27FC236}">
                <a16:creationId xmlns:a16="http://schemas.microsoft.com/office/drawing/2014/main" id="{29CF39CF-80FC-360E-C320-27E5359D31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1875" b="21875"/>
          <a:stretch/>
        </p:blipFill>
        <p:spPr>
          <a:xfrm>
            <a:off x="0" y="2161081"/>
            <a:ext cx="5259050" cy="2985542"/>
          </a:xfrm>
        </p:spPr>
      </p:pic>
    </p:spTree>
    <p:extLst>
      <p:ext uri="{BB962C8B-B14F-4D97-AF65-F5344CB8AC3E}">
        <p14:creationId xmlns:p14="http://schemas.microsoft.com/office/powerpoint/2010/main" val="236660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Assessment of</a:t>
            </a:r>
            <a:r>
              <a:rPr lang="en-ID" sz="3600" b="1">
                <a:latin typeface="Poppins"/>
                <a:cs typeface="Poppins"/>
              </a:rPr>
              <a:t>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paid search performance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6D1C05-A041-499F-AA03-3B7AEFB48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876210"/>
              </p:ext>
            </p:extLst>
          </p:nvPr>
        </p:nvGraphicFramePr>
        <p:xfrm>
          <a:off x="255065" y="2791489"/>
          <a:ext cx="4179913" cy="3231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F0BDED-2F7B-4F6B-AA51-F647995A9A8D}"/>
              </a:ext>
            </a:extLst>
          </p:cNvPr>
          <p:cNvSpPr txBox="1"/>
          <p:nvPr/>
        </p:nvSpPr>
        <p:spPr>
          <a:xfrm>
            <a:off x="1529229" y="1359194"/>
            <a:ext cx="2726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Performance over 20 days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E27269B-12A2-4E9D-8E48-515B1BD3F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4924"/>
              </p:ext>
            </p:extLst>
          </p:nvPr>
        </p:nvGraphicFramePr>
        <p:xfrm>
          <a:off x="4540751" y="2791489"/>
          <a:ext cx="3976624" cy="3221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7D6C72-962F-4DEE-B757-9429B4906A89}"/>
              </a:ext>
            </a:extLst>
          </p:cNvPr>
          <p:cNvSpPr txBox="1"/>
          <p:nvPr/>
        </p:nvSpPr>
        <p:spPr>
          <a:xfrm>
            <a:off x="5783616" y="1359194"/>
            <a:ext cx="257673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55% keywords are profitable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EA7E540-1450-4F27-A7C2-D51D9B345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626391"/>
              </p:ext>
            </p:extLst>
          </p:nvPr>
        </p:nvGraphicFramePr>
        <p:xfrm>
          <a:off x="8404040" y="2646861"/>
          <a:ext cx="3989116" cy="3520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B7220-C6D0-4AFF-A284-6D93D30E4C04}"/>
              </a:ext>
            </a:extLst>
          </p:cNvPr>
          <p:cNvSpPr txBox="1"/>
          <p:nvPr/>
        </p:nvSpPr>
        <p:spPr>
          <a:xfrm>
            <a:off x="9256984" y="1384177"/>
            <a:ext cx="284757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55% ad headlines are profitable</a:t>
            </a:r>
          </a:p>
        </p:txBody>
      </p:sp>
      <p:cxnSp>
        <p:nvCxnSpPr>
          <p:cNvPr id="3" name="Straight Connector 12">
            <a:extLst>
              <a:ext uri="{FF2B5EF4-FFF2-40B4-BE49-F238E27FC236}">
                <a16:creationId xmlns:a16="http://schemas.microsoft.com/office/drawing/2014/main" id="{5E649B2A-B473-F6F6-2137-429256D8DCBF}"/>
              </a:ext>
            </a:extLst>
          </p:cNvPr>
          <p:cNvCxnSpPr>
            <a:cxnSpLocks/>
          </p:cNvCxnSpPr>
          <p:nvPr/>
        </p:nvCxnSpPr>
        <p:spPr>
          <a:xfrm flipH="1">
            <a:off x="4427435" y="1768717"/>
            <a:ext cx="12380" cy="457793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F760EDE0-9083-D27D-869F-6234B6EC7738}"/>
              </a:ext>
            </a:extLst>
          </p:cNvPr>
          <p:cNvCxnSpPr>
            <a:cxnSpLocks/>
          </p:cNvCxnSpPr>
          <p:nvPr/>
        </p:nvCxnSpPr>
        <p:spPr>
          <a:xfrm flipH="1">
            <a:off x="8212452" y="1806192"/>
            <a:ext cx="12380" cy="457793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keyword Icon 4676760">
            <a:extLst>
              <a:ext uri="{FF2B5EF4-FFF2-40B4-BE49-F238E27FC236}">
                <a16:creationId xmlns:a16="http://schemas.microsoft.com/office/drawing/2014/main" id="{14E725C8-7E7A-7934-4FA8-30465F21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90" y="1352756"/>
            <a:ext cx="755021" cy="75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9" descr="Newspaper with solid fill">
            <a:extLst>
              <a:ext uri="{FF2B5EF4-FFF2-40B4-BE49-F238E27FC236}">
                <a16:creationId xmlns:a16="http://schemas.microsoft.com/office/drawing/2014/main" id="{2CDA3797-69BF-BC27-021D-6FC1408CB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8436" y="1332478"/>
            <a:ext cx="777731" cy="815205"/>
          </a:xfrm>
          <a:prstGeom prst="rect">
            <a:avLst/>
          </a:prstGeom>
        </p:spPr>
      </p:pic>
      <p:pic>
        <p:nvPicPr>
          <p:cNvPr id="17" name="Picture 21" descr="Icon&#10;&#10;Description automatically generated">
            <a:extLst>
              <a:ext uri="{FF2B5EF4-FFF2-40B4-BE49-F238E27FC236}">
                <a16:creationId xmlns:a16="http://schemas.microsoft.com/office/drawing/2014/main" id="{45AA82FE-783C-17C3-2FD6-6CB1C221D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10" y="1432422"/>
            <a:ext cx="749494" cy="69863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95BC960-4461-53BE-8156-C30D49C60AD4}"/>
              </a:ext>
            </a:extLst>
          </p:cNvPr>
          <p:cNvSpPr txBox="1"/>
          <p:nvPr/>
        </p:nvSpPr>
        <p:spPr>
          <a:xfrm>
            <a:off x="16320540" y="192998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8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Assessment of</a:t>
            </a:r>
            <a:r>
              <a:rPr lang="en-ID" sz="3600" b="1">
                <a:latin typeface="Poppins"/>
                <a:cs typeface="Poppins"/>
              </a:rPr>
              <a:t>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paid search performance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0BDED-2F7B-4F6B-AA51-F647995A9A8D}"/>
              </a:ext>
            </a:extLst>
          </p:cNvPr>
          <p:cNvSpPr txBox="1"/>
          <p:nvPr/>
        </p:nvSpPr>
        <p:spPr>
          <a:xfrm>
            <a:off x="1529229" y="1528470"/>
            <a:ext cx="366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Most profitable keywords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D6C72-962F-4DEE-B757-9429B4906A89}"/>
              </a:ext>
            </a:extLst>
          </p:cNvPr>
          <p:cNvSpPr txBox="1"/>
          <p:nvPr/>
        </p:nvSpPr>
        <p:spPr>
          <a:xfrm>
            <a:off x="7613847" y="1514822"/>
            <a:ext cx="412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Least profitable keywords</a:t>
            </a:r>
          </a:p>
        </p:txBody>
      </p:sp>
      <p:pic>
        <p:nvPicPr>
          <p:cNvPr id="7" name="Picture 4" descr="keyword Icon 4676760">
            <a:extLst>
              <a:ext uri="{FF2B5EF4-FFF2-40B4-BE49-F238E27FC236}">
                <a16:creationId xmlns:a16="http://schemas.microsoft.com/office/drawing/2014/main" id="{14E725C8-7E7A-7934-4FA8-30465F21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21" y="1352756"/>
            <a:ext cx="755021" cy="75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1" descr="Icon&#10;&#10;Description automatically generated">
            <a:extLst>
              <a:ext uri="{FF2B5EF4-FFF2-40B4-BE49-F238E27FC236}">
                <a16:creationId xmlns:a16="http://schemas.microsoft.com/office/drawing/2014/main" id="{45AA82FE-783C-17C3-2FD6-6CB1C221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1" y="1333166"/>
            <a:ext cx="822183" cy="7663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95BC960-4461-53BE-8156-C30D49C60AD4}"/>
              </a:ext>
            </a:extLst>
          </p:cNvPr>
          <p:cNvSpPr txBox="1"/>
          <p:nvPr/>
        </p:nvSpPr>
        <p:spPr>
          <a:xfrm>
            <a:off x="16320540" y="192998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1DDDF06-DE49-4C4B-8BA1-E3601E1D5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223072"/>
              </p:ext>
            </p:extLst>
          </p:nvPr>
        </p:nvGraphicFramePr>
        <p:xfrm>
          <a:off x="384139" y="2237015"/>
          <a:ext cx="6331716" cy="4203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93F2906-74AF-46BC-9677-D99DC2A56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4812"/>
              </p:ext>
            </p:extLst>
          </p:nvPr>
        </p:nvGraphicFramePr>
        <p:xfrm>
          <a:off x="6090349" y="2107776"/>
          <a:ext cx="5658091" cy="427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5141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Assessment of</a:t>
            </a:r>
            <a:r>
              <a:rPr lang="en-ID" sz="3600" b="1">
                <a:latin typeface="Poppins"/>
                <a:cs typeface="Poppins"/>
              </a:rPr>
              <a:t>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paid search performance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0BDED-2F7B-4F6B-AA51-F647995A9A8D}"/>
              </a:ext>
            </a:extLst>
          </p:cNvPr>
          <p:cNvSpPr txBox="1"/>
          <p:nvPr/>
        </p:nvSpPr>
        <p:spPr>
          <a:xfrm>
            <a:off x="1529229" y="1528470"/>
            <a:ext cx="366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Most profitable headlines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D6C72-962F-4DEE-B757-9429B4906A89}"/>
              </a:ext>
            </a:extLst>
          </p:cNvPr>
          <p:cNvSpPr txBox="1"/>
          <p:nvPr/>
        </p:nvSpPr>
        <p:spPr>
          <a:xfrm>
            <a:off x="7613847" y="1514822"/>
            <a:ext cx="412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rgbClr val="A8D08D"/>
                </a:solidFill>
              </a:rPr>
              <a:t>Least profitable headlines</a:t>
            </a:r>
          </a:p>
        </p:txBody>
      </p:sp>
      <p:pic>
        <p:nvPicPr>
          <p:cNvPr id="17" name="Picture 21" descr="Icon&#10;&#10;Description automatically generated">
            <a:extLst>
              <a:ext uri="{FF2B5EF4-FFF2-40B4-BE49-F238E27FC236}">
                <a16:creationId xmlns:a16="http://schemas.microsoft.com/office/drawing/2014/main" id="{45AA82FE-783C-17C3-2FD6-6CB1C221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1" y="1333166"/>
            <a:ext cx="822183" cy="7663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95BC960-4461-53BE-8156-C30D49C60AD4}"/>
              </a:ext>
            </a:extLst>
          </p:cNvPr>
          <p:cNvSpPr txBox="1"/>
          <p:nvPr/>
        </p:nvSpPr>
        <p:spPr>
          <a:xfrm>
            <a:off x="16320540" y="192998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1DDDF06-DE49-4C4B-8BA1-E3601E1D5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164660"/>
              </p:ext>
            </p:extLst>
          </p:nvPr>
        </p:nvGraphicFramePr>
        <p:xfrm>
          <a:off x="379981" y="2266126"/>
          <a:ext cx="6890924" cy="4431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B63D475-464A-4374-BE22-21436FF0D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179059"/>
              </p:ext>
            </p:extLst>
          </p:nvPr>
        </p:nvGraphicFramePr>
        <p:xfrm>
          <a:off x="4843781" y="2385307"/>
          <a:ext cx="6680076" cy="4312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57A4D52C-BB70-450C-B8D9-DAB5F8FF0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3072" y="1296842"/>
            <a:ext cx="802714" cy="8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cs typeface="Poppins"/>
              </a:rPr>
              <a:t>Recommended paid</a:t>
            </a: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oppins"/>
                <a:cs typeface="Poppins"/>
              </a:rPr>
              <a:t> </a:t>
            </a: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rgbClr val="FF9105"/>
                </a:solidFill>
                <a:effectLst/>
                <a:uLnTx/>
                <a:uFillTx/>
                <a:latin typeface="Poppins"/>
                <a:cs typeface="Poppins"/>
              </a:rPr>
              <a:t>search strategies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pic>
        <p:nvPicPr>
          <p:cNvPr id="10" name="Picture 4" descr="keyword Icon 4676760">
            <a:extLst>
              <a:ext uri="{FF2B5EF4-FFF2-40B4-BE49-F238E27FC236}">
                <a16:creationId xmlns:a16="http://schemas.microsoft.com/office/drawing/2014/main" id="{38E527D2-1F1D-4C75-97EB-F36A1A85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8" y="1442019"/>
            <a:ext cx="755021" cy="75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AD606F66-119C-4B20-95B7-727625BB2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301" y="1313281"/>
            <a:ext cx="802714" cy="802714"/>
          </a:xfrm>
          <a:prstGeom prst="rect">
            <a:avLst/>
          </a:prstGeom>
        </p:spPr>
      </p:pic>
      <p:pic>
        <p:nvPicPr>
          <p:cNvPr id="16" name="Picture 2" descr="contest Icon 2383276">
            <a:extLst>
              <a:ext uri="{FF2B5EF4-FFF2-40B4-BE49-F238E27FC236}">
                <a16:creationId xmlns:a16="http://schemas.microsoft.com/office/drawing/2014/main" id="{00AD2E18-30E0-4B51-9A6F-5BD98EB9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90" y="1313281"/>
            <a:ext cx="783825" cy="7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59B66B-98AB-4570-94E6-C9152CCF494F}"/>
              </a:ext>
            </a:extLst>
          </p:cNvPr>
          <p:cNvSpPr txBox="1"/>
          <p:nvPr/>
        </p:nvSpPr>
        <p:spPr>
          <a:xfrm>
            <a:off x="1254786" y="1353997"/>
            <a:ext cx="2887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Improve keyword bidding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1360C-76FE-4E0B-80C1-6E9506F6BE06}"/>
              </a:ext>
            </a:extLst>
          </p:cNvPr>
          <p:cNvSpPr txBox="1"/>
          <p:nvPr/>
        </p:nvSpPr>
        <p:spPr>
          <a:xfrm>
            <a:off x="5167923" y="1533018"/>
            <a:ext cx="2637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Optimize ad copy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6752E-977C-45B4-90CD-91956E25BEB1}"/>
              </a:ext>
            </a:extLst>
          </p:cNvPr>
          <p:cNvSpPr txBox="1"/>
          <p:nvPr/>
        </p:nvSpPr>
        <p:spPr>
          <a:xfrm>
            <a:off x="9008978" y="1531874"/>
            <a:ext cx="29831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Address competition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FDA8EF54-E998-FC80-EC86-6EAAAC529831}"/>
              </a:ext>
            </a:extLst>
          </p:cNvPr>
          <p:cNvCxnSpPr>
            <a:cxnSpLocks/>
          </p:cNvCxnSpPr>
          <p:nvPr/>
        </p:nvCxnSpPr>
        <p:spPr>
          <a:xfrm flipH="1">
            <a:off x="4140124" y="1736094"/>
            <a:ext cx="12380" cy="457793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BE6C89D6-0065-4944-99EE-643019390AF6}"/>
              </a:ext>
            </a:extLst>
          </p:cNvPr>
          <p:cNvCxnSpPr>
            <a:cxnSpLocks/>
          </p:cNvCxnSpPr>
          <p:nvPr/>
        </p:nvCxnSpPr>
        <p:spPr>
          <a:xfrm flipH="1">
            <a:off x="7962615" y="1736094"/>
            <a:ext cx="12380" cy="457793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0EB73C27-5CED-CBE2-2F02-A6A77FC25E55}"/>
              </a:ext>
            </a:extLst>
          </p:cNvPr>
          <p:cNvSpPr/>
          <p:nvPr/>
        </p:nvSpPr>
        <p:spPr>
          <a:xfrm>
            <a:off x="4295276" y="2428846"/>
            <a:ext cx="3541427" cy="37286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SG" b="1">
                <a:solidFill>
                  <a:srgbClr val="FFFFFF"/>
                </a:solidFill>
                <a:ea typeface="+mn-lt"/>
                <a:cs typeface="+mn-lt"/>
              </a:rPr>
              <a:t>Informative headline and body</a:t>
            </a:r>
            <a:endParaRPr lang="zh-CN" altLang="en-US"/>
          </a:p>
          <a:p>
            <a:pPr marL="285750" indent="-285750">
              <a:buFont typeface="Arial,Sans-Serif"/>
              <a:buChar char="•"/>
            </a:pPr>
            <a:endParaRPr lang="en-SG" b="1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ea typeface="+mn-lt"/>
                <a:cs typeface="+mn-lt"/>
              </a:rPr>
              <a:t>Use simple and easy-to-understand text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SG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ea typeface="+mn-lt"/>
                <a:cs typeface="+mn-lt"/>
              </a:rPr>
              <a:t>Show urgency in ad body and numbers in headline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B3628D-19B9-2A2E-88DB-B43F5F91F35C}"/>
              </a:ext>
            </a:extLst>
          </p:cNvPr>
          <p:cNvSpPr/>
          <p:nvPr/>
        </p:nvSpPr>
        <p:spPr>
          <a:xfrm>
            <a:off x="385341" y="2428846"/>
            <a:ext cx="3541427" cy="37286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ea typeface="+mn-lt"/>
                <a:cs typeface="+mn-lt"/>
              </a:rPr>
              <a:t>Bid for keywords that are consistent with the ads</a:t>
            </a:r>
          </a:p>
          <a:p>
            <a:endParaRPr lang="en-SG" b="1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ea typeface="+mn-lt"/>
                <a:cs typeface="+mn-lt"/>
              </a:rPr>
              <a:t>Monitor the performance of most/ least profitable keywords and revise the bids accordingly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CA9840D5-8AEA-550B-0AE2-BFC2E1E1B764}"/>
              </a:ext>
            </a:extLst>
          </p:cNvPr>
          <p:cNvSpPr/>
          <p:nvPr/>
        </p:nvSpPr>
        <p:spPr>
          <a:xfrm>
            <a:off x="8242685" y="2428846"/>
            <a:ext cx="3541427" cy="379649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cs typeface="Arial"/>
              </a:rPr>
              <a:t>Improve landing page to increase customer experience and increase conversion</a:t>
            </a:r>
          </a:p>
          <a:p>
            <a:endParaRPr lang="en-SG" b="1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SG" b="1">
                <a:solidFill>
                  <a:srgbClr val="FFFFFF"/>
                </a:solidFill>
                <a:cs typeface="Arial"/>
              </a:rPr>
              <a:t>Provide differentiated offers and promotions to stand out from competitors</a:t>
            </a:r>
          </a:p>
        </p:txBody>
      </p:sp>
    </p:spTree>
    <p:extLst>
      <p:ext uri="{BB962C8B-B14F-4D97-AF65-F5344CB8AC3E}">
        <p14:creationId xmlns:p14="http://schemas.microsoft.com/office/powerpoint/2010/main" val="140762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67947-B373-97CA-E0F0-D3172AB31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8595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33A7A5-E7A6-689C-FEAF-D3570F746D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5288954" y="2831591"/>
            <a:ext cx="647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 &amp; Next Steps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9CEC22-9118-B020-738A-0E68D319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553"/>
            <a:ext cx="4603340" cy="31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20;p39">
            <a:extLst>
              <a:ext uri="{FF2B5EF4-FFF2-40B4-BE49-F238E27FC236}">
                <a16:creationId xmlns:a16="http://schemas.microsoft.com/office/drawing/2014/main" id="{4B555705-22FE-BDDC-15F1-4F9E58C05C53}"/>
              </a:ext>
            </a:extLst>
          </p:cNvPr>
          <p:cNvSpPr/>
          <p:nvPr/>
        </p:nvSpPr>
        <p:spPr>
          <a:xfrm>
            <a:off x="0" y="1790989"/>
            <a:ext cx="4603340" cy="3190087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6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cs typeface="Poppins"/>
              </a:rPr>
              <a:t>Limitations and</a:t>
            </a: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oppins"/>
                <a:cs typeface="Poppins"/>
              </a:rPr>
              <a:t> </a:t>
            </a:r>
            <a:r>
              <a:rPr kumimoji="0" lang="en-ID" sz="3600" b="1" i="0" u="none" strike="noStrike" kern="1200" cap="none" spc="0" normalizeH="0" baseline="0" noProof="0">
                <a:ln>
                  <a:noFill/>
                </a:ln>
                <a:solidFill>
                  <a:srgbClr val="FF9105"/>
                </a:solidFill>
                <a:effectLst/>
                <a:uLnTx/>
                <a:uFillTx/>
                <a:latin typeface="Poppins"/>
                <a:cs typeface="Poppins"/>
              </a:rPr>
              <a:t>next steps</a:t>
            </a:r>
            <a:endParaRPr lang="en-ID" sz="3600" b="1" i="0" u="none" strike="noStrike" kern="1200" cap="none" spc="0" normalizeH="0" baseline="0" noProof="0">
              <a:ln>
                <a:noFill/>
              </a:ln>
              <a:solidFill>
                <a:srgbClr val="FF9105"/>
              </a:solidFill>
              <a:effectLst/>
              <a:uLnTx/>
              <a:uFillTx/>
              <a:latin typeface="Poppins"/>
              <a:cs typeface="Poppi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06F45-96B1-4F5F-A8CD-5784EAE4380E}"/>
              </a:ext>
            </a:extLst>
          </p:cNvPr>
          <p:cNvSpPr/>
          <p:nvPr/>
        </p:nvSpPr>
        <p:spPr>
          <a:xfrm>
            <a:off x="379980" y="1051267"/>
            <a:ext cx="5057266" cy="646331"/>
          </a:xfrm>
          <a:prstGeom prst="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95CDAA-7317-48F9-8FA1-24CDAD2F0016}"/>
              </a:ext>
            </a:extLst>
          </p:cNvPr>
          <p:cNvSpPr/>
          <p:nvPr/>
        </p:nvSpPr>
        <p:spPr>
          <a:xfrm>
            <a:off x="6056577" y="1067795"/>
            <a:ext cx="5669272" cy="646331"/>
          </a:xfrm>
          <a:prstGeom prst="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C3F9-4682-E3A7-64BD-4D3BA1546EB6}"/>
              </a:ext>
            </a:extLst>
          </p:cNvPr>
          <p:cNvSpPr txBox="1"/>
          <p:nvPr/>
        </p:nvSpPr>
        <p:spPr>
          <a:xfrm>
            <a:off x="6408205" y="1702444"/>
            <a:ext cx="535706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F180FD-E9E0-64CF-AC48-C437878E6FFE}"/>
              </a:ext>
            </a:extLst>
          </p:cNvPr>
          <p:cNvSpPr/>
          <p:nvPr/>
        </p:nvSpPr>
        <p:spPr>
          <a:xfrm>
            <a:off x="184935" y="1849645"/>
            <a:ext cx="5357068" cy="487992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Limited Keywords (40 total)</a:t>
            </a:r>
          </a:p>
          <a:p>
            <a:pPr lvl="3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3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3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Short Time-Period (20 days)</a:t>
            </a:r>
          </a:p>
          <a:p>
            <a:pPr lvl="3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3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3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Missing data on factors that can affect conversion (e.g., website, landing page, URL performance)</a:t>
            </a:r>
          </a:p>
          <a:p>
            <a:pPr marL="1657350" lvl="3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1657350" lvl="3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3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Small dataset (800 total observations)</a:t>
            </a:r>
          </a:p>
        </p:txBody>
      </p:sp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DF9E261C-61E6-9D4F-E9AB-7F0AA607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3" y="3082242"/>
            <a:ext cx="713607" cy="746677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CF9F784F-96D7-CA84-6F41-7264E211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3" y="4048298"/>
            <a:ext cx="713607" cy="721563"/>
          </a:xfrm>
          <a:prstGeom prst="rect">
            <a:avLst/>
          </a:prstGeom>
        </p:spPr>
      </p:pic>
      <p:pic>
        <p:nvPicPr>
          <p:cNvPr id="25" name="Graphic 24" descr="Table outline">
            <a:extLst>
              <a:ext uri="{FF2B5EF4-FFF2-40B4-BE49-F238E27FC236}">
                <a16:creationId xmlns:a16="http://schemas.microsoft.com/office/drawing/2014/main" id="{3B443C86-3CD9-97C8-79DD-F43FC9D0E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673" y="5175382"/>
            <a:ext cx="884339" cy="914400"/>
          </a:xfrm>
          <a:prstGeom prst="rect">
            <a:avLst/>
          </a:prstGeom>
        </p:spPr>
      </p:pic>
      <p:pic>
        <p:nvPicPr>
          <p:cNvPr id="28" name="Graphic 27" descr="Key outline">
            <a:extLst>
              <a:ext uri="{FF2B5EF4-FFF2-40B4-BE49-F238E27FC236}">
                <a16:creationId xmlns:a16="http://schemas.microsoft.com/office/drawing/2014/main" id="{1682436D-981D-4646-5B28-F195B8C95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459" y="2094239"/>
            <a:ext cx="810553" cy="83810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1294300-AB92-3E6C-D043-105460FD9EA6}"/>
              </a:ext>
            </a:extLst>
          </p:cNvPr>
          <p:cNvSpPr/>
          <p:nvPr/>
        </p:nvSpPr>
        <p:spPr>
          <a:xfrm>
            <a:off x="5783795" y="1849645"/>
            <a:ext cx="6223269" cy="4879928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Collect more data for: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Landing pages</a:t>
            </a:r>
          </a:p>
          <a:p>
            <a:pPr lvl="1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Different time periods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More keyword combinations</a:t>
            </a:r>
          </a:p>
          <a:p>
            <a:pPr lvl="1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Try other models to </a:t>
            </a:r>
            <a:r>
              <a:rPr lang="en-US">
                <a:solidFill>
                  <a:schemeClr val="bg1"/>
                </a:solidFill>
                <a:cs typeface="Arial"/>
              </a:rPr>
              <a:t>predict CTR, conversion, and profit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cs typeface="Arial"/>
              </a:rPr>
              <a:t>Explore lagged effects of paid search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035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67947-B373-97CA-E0F0-D3172AB31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8595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4389543" y="3018968"/>
            <a:ext cx="421051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altLang="zh-CN" sz="48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Thank </a:t>
            </a:r>
            <a:r>
              <a:rPr lang="en-ID" altLang="zh-CN" sz="54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You</a:t>
            </a:r>
            <a:r>
              <a:rPr lang="en-ID" altLang="zh-CN" sz="4800" b="1">
                <a:solidFill>
                  <a:srgbClr val="FF9105"/>
                </a:solidFill>
                <a:latin typeface="Open Sans"/>
                <a:ea typeface="Open Sans"/>
                <a:cs typeface="Open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141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67947-B373-97CA-E0F0-D3172AB31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39914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7594240" y="2953943"/>
            <a:ext cx="388572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 b="1">
                <a:solidFill>
                  <a:srgbClr val="FF9105"/>
                </a:solidFill>
                <a:ea typeface="+mn-lt"/>
                <a:cs typeface="+mn-lt"/>
              </a:rPr>
              <a:t>Context</a:t>
            </a:r>
            <a:endParaRPr lang="zh-CN" altLang="en-US"/>
          </a:p>
        </p:txBody>
      </p:sp>
      <p:pic>
        <p:nvPicPr>
          <p:cNvPr id="5" name="图片 5" descr="黄色背景上的放大镜">
            <a:extLst>
              <a:ext uri="{FF2B5EF4-FFF2-40B4-BE49-F238E27FC236}">
                <a16:creationId xmlns:a16="http://schemas.microsoft.com/office/drawing/2014/main" id="{A378CBE0-9553-D501-B9F6-65FB2CB6FF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859" r="1859"/>
          <a:stretch/>
        </p:blipFill>
        <p:spPr/>
      </p:pic>
    </p:spTree>
    <p:extLst>
      <p:ext uri="{BB962C8B-B14F-4D97-AF65-F5344CB8AC3E}">
        <p14:creationId xmlns:p14="http://schemas.microsoft.com/office/powerpoint/2010/main" val="362189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1367D0-AAEB-2BAC-2CCF-E38346021473}"/>
              </a:ext>
            </a:extLst>
          </p:cNvPr>
          <p:cNvSpPr/>
          <p:nvPr/>
        </p:nvSpPr>
        <p:spPr>
          <a:xfrm>
            <a:off x="5114925" y="1217073"/>
            <a:ext cx="6877050" cy="4775482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228979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Poppins"/>
                <a:cs typeface="Poppins"/>
              </a:rPr>
              <a:t>What is paid </a:t>
            </a:r>
            <a:r>
              <a:rPr lang="en-US" sz="3600" b="1">
                <a:solidFill>
                  <a:srgbClr val="FF9105"/>
                </a:solidFill>
                <a:latin typeface="Poppins"/>
                <a:cs typeface="Poppins"/>
              </a:rPr>
              <a:t>search advertisement? </a:t>
            </a:r>
            <a:endParaRPr lang="en-US" sz="3600" b="1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0563F-B930-1BC2-C8DC-7C2E98664F28}"/>
              </a:ext>
            </a:extLst>
          </p:cNvPr>
          <p:cNvSpPr txBox="1"/>
          <p:nvPr/>
        </p:nvSpPr>
        <p:spPr>
          <a:xfrm>
            <a:off x="362243" y="1109572"/>
            <a:ext cx="447596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Advertisements generated by search engines based off keyword inputs</a:t>
            </a:r>
          </a:p>
          <a:p>
            <a:pPr algn="ctr"/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AE6A7-AF55-F880-2F9A-952F509B068C}"/>
              </a:ext>
            </a:extLst>
          </p:cNvPr>
          <p:cNvSpPr txBox="1"/>
          <p:nvPr/>
        </p:nvSpPr>
        <p:spPr>
          <a:xfrm>
            <a:off x="429408" y="2644930"/>
            <a:ext cx="410449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Elements:</a:t>
            </a:r>
          </a:p>
          <a:p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Headline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Main Body (Line 1 and Line 2)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URL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5A832-4DBD-7BC3-F686-9F45E77D8E84}"/>
              </a:ext>
            </a:extLst>
          </p:cNvPr>
          <p:cNvSpPr txBox="1"/>
          <p:nvPr/>
        </p:nvSpPr>
        <p:spPr>
          <a:xfrm>
            <a:off x="9160834" y="5143146"/>
            <a:ext cx="30427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/>
              <a:buChar char="•"/>
            </a:pP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lvl="1"/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6B8CE-8E92-2087-78B2-A6AA2C43551B}"/>
              </a:ext>
            </a:extLst>
          </p:cNvPr>
          <p:cNvSpPr txBox="1"/>
          <p:nvPr/>
        </p:nvSpPr>
        <p:spPr>
          <a:xfrm>
            <a:off x="366949" y="4426509"/>
            <a:ext cx="4475967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How it works:</a:t>
            </a:r>
          </a:p>
          <a:p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Ad Auctions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Ad rank / position is determined by a number of factors</a:t>
            </a:r>
          </a:p>
          <a:p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/>
              <a:buChar char="•"/>
            </a:pPr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/>
              <a:buChar char="•"/>
            </a:pPr>
            <a:endParaRPr lang="en-US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E46D4-CDA3-6E30-F9A4-091E5C67E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057" t="16111" r="2704" b="13415"/>
          <a:stretch/>
        </p:blipFill>
        <p:spPr bwMode="auto">
          <a:xfrm>
            <a:off x="5117105" y="1491651"/>
            <a:ext cx="7003864" cy="46395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771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435997" y="267931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Key Performance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Indicators</a:t>
            </a:r>
            <a:endParaRPr lang="en-ID" sz="3600" b="1">
              <a:solidFill>
                <a:srgbClr val="FF910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55CA6-BE50-BE09-0B7D-A13F0753FAFA}"/>
              </a:ext>
            </a:extLst>
          </p:cNvPr>
          <p:cNvSpPr txBox="1"/>
          <p:nvPr/>
        </p:nvSpPr>
        <p:spPr>
          <a:xfrm>
            <a:off x="190053" y="2062949"/>
            <a:ext cx="222359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   </a:t>
            </a:r>
            <a:endParaRPr lang="en-US" sz="12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1E7E9-7111-2549-CF36-790DE962EF46}"/>
              </a:ext>
            </a:extLst>
          </p:cNvPr>
          <p:cNvSpPr txBox="1"/>
          <p:nvPr/>
        </p:nvSpPr>
        <p:spPr>
          <a:xfrm>
            <a:off x="1414756" y="4676099"/>
            <a:ext cx="166479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             Profit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AD039-B65C-1836-8C29-73BBB0F1697C}"/>
              </a:ext>
            </a:extLst>
          </p:cNvPr>
          <p:cNvSpPr txBox="1"/>
          <p:nvPr/>
        </p:nvSpPr>
        <p:spPr>
          <a:xfrm>
            <a:off x="412906" y="1847865"/>
            <a:ext cx="2078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Click-through Rates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80849-C69E-0E45-E27B-8145BE411C98}"/>
              </a:ext>
            </a:extLst>
          </p:cNvPr>
          <p:cNvSpPr txBox="1"/>
          <p:nvPr/>
        </p:nvSpPr>
        <p:spPr>
          <a:xfrm>
            <a:off x="8646418" y="1478092"/>
            <a:ext cx="166479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2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16BF8-9E0B-9737-D36D-E0A25B4A5180}"/>
              </a:ext>
            </a:extLst>
          </p:cNvPr>
          <p:cNvSpPr txBox="1"/>
          <p:nvPr/>
        </p:nvSpPr>
        <p:spPr>
          <a:xfrm>
            <a:off x="2924216" y="1849731"/>
            <a:ext cx="222359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Conversion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9" name="Picture 21" descr="Icon&#10;&#10;Description automatically generated">
            <a:extLst>
              <a:ext uri="{FF2B5EF4-FFF2-40B4-BE49-F238E27FC236}">
                <a16:creationId xmlns:a16="http://schemas.microsoft.com/office/drawing/2014/main" id="{D524B963-1FBC-E6F9-A21F-79FCB6B3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96" y="5093197"/>
            <a:ext cx="1309364" cy="1228587"/>
          </a:xfrm>
          <a:prstGeom prst="rect">
            <a:avLst/>
          </a:prstGeom>
        </p:spPr>
      </p:pic>
      <p:pic>
        <p:nvPicPr>
          <p:cNvPr id="31" name="Picture 19" descr="Icon&#10;&#10;Description automatically generated">
            <a:extLst>
              <a:ext uri="{FF2B5EF4-FFF2-40B4-BE49-F238E27FC236}">
                <a16:creationId xmlns:a16="http://schemas.microsoft.com/office/drawing/2014/main" id="{E25E7E5D-D173-9102-A220-188E45A4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4" y="2426109"/>
            <a:ext cx="1238859" cy="1281835"/>
          </a:xfrm>
          <a:prstGeom prst="rect">
            <a:avLst/>
          </a:prstGeom>
        </p:spPr>
      </p:pic>
      <p:pic>
        <p:nvPicPr>
          <p:cNvPr id="33" name="Picture 21" descr="Icon&#10;&#10;Description automatically generated">
            <a:extLst>
              <a:ext uri="{FF2B5EF4-FFF2-40B4-BE49-F238E27FC236}">
                <a16:creationId xmlns:a16="http://schemas.microsoft.com/office/drawing/2014/main" id="{B4FB6190-23F2-66D9-913B-90CE31E3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00" y="2382981"/>
            <a:ext cx="1307106" cy="13701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C11923-A824-A979-2D86-309479EC2867}"/>
              </a:ext>
            </a:extLst>
          </p:cNvPr>
          <p:cNvSpPr txBox="1"/>
          <p:nvPr/>
        </p:nvSpPr>
        <p:spPr>
          <a:xfrm>
            <a:off x="6457104" y="3961252"/>
            <a:ext cx="16647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2EB95B-4D79-A8A2-153E-FC04824BD9C5}"/>
              </a:ext>
            </a:extLst>
          </p:cNvPr>
          <p:cNvSpPr txBox="1"/>
          <p:nvPr/>
        </p:nvSpPr>
        <p:spPr>
          <a:xfrm>
            <a:off x="5078980" y="2043761"/>
            <a:ext cx="15832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Impressions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2436F2-FE8C-C47A-F059-8B466626D7C2}"/>
              </a:ext>
            </a:extLst>
          </p:cNvPr>
          <p:cNvSpPr txBox="1"/>
          <p:nvPr/>
        </p:nvSpPr>
        <p:spPr>
          <a:xfrm>
            <a:off x="6729345" y="2052321"/>
            <a:ext cx="8761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Clicks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C1BC57-C59C-4908-B401-6080A9F03E9F}"/>
              </a:ext>
            </a:extLst>
          </p:cNvPr>
          <p:cNvSpPr txBox="1"/>
          <p:nvPr/>
        </p:nvSpPr>
        <p:spPr>
          <a:xfrm>
            <a:off x="5162034" y="3695367"/>
            <a:ext cx="10253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Revenue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883272-03DF-A295-5286-954AEEE36DD3}"/>
              </a:ext>
            </a:extLst>
          </p:cNvPr>
          <p:cNvSpPr txBox="1"/>
          <p:nvPr/>
        </p:nvSpPr>
        <p:spPr>
          <a:xfrm>
            <a:off x="8641851" y="2271625"/>
            <a:ext cx="28204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Keyword Combinations: 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B4DB6D-72A5-A302-5EF7-A389BBC8A216}"/>
              </a:ext>
            </a:extLst>
          </p:cNvPr>
          <p:cNvCxnSpPr/>
          <p:nvPr/>
        </p:nvCxnSpPr>
        <p:spPr>
          <a:xfrm>
            <a:off x="4780262" y="939356"/>
            <a:ext cx="25400" cy="57912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287AFB5-5C8B-59FA-4D17-8F40F28368E9}"/>
              </a:ext>
            </a:extLst>
          </p:cNvPr>
          <p:cNvSpPr txBox="1"/>
          <p:nvPr/>
        </p:nvSpPr>
        <p:spPr>
          <a:xfrm>
            <a:off x="8616867" y="2611241"/>
            <a:ext cx="2707219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“ringtone” presence</a:t>
            </a:r>
            <a:endParaRPr lang="en-US" sz="1400" b="1">
              <a:solidFill>
                <a:srgbClr val="2DCE89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Keyword count</a:t>
            </a:r>
            <a:endParaRPr lang="en-US" sz="1400" b="1">
              <a:solidFill>
                <a:srgbClr val="2DCE89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1400" b="1">
              <a:solidFill>
                <a:srgbClr val="2DCE89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 sz="1400" b="1">
              <a:solidFill>
                <a:srgbClr val="2DCE89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 sz="1400" b="1">
              <a:solidFill>
                <a:srgbClr val="2DCE89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Time-sensitive</a:t>
            </a:r>
            <a:endParaRPr lang="en-US" sz="1400" b="1">
              <a:solidFill>
                <a:srgbClr val="2DCE89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Word Count</a:t>
            </a: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B</a:t>
            </a: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road vs. Specific</a:t>
            </a: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Keyword presence</a:t>
            </a: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Headline complexity</a:t>
            </a: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Call to Action</a:t>
            </a:r>
          </a:p>
          <a:p>
            <a:pPr marL="342900" indent="-342900">
              <a:buFont typeface="Arial"/>
              <a:buChar char="•"/>
            </a:pPr>
            <a:r>
              <a:rPr lang="en-US" sz="1400" b="1">
                <a:solidFill>
                  <a:srgbClr val="2DCE89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Number in headline</a:t>
            </a:r>
            <a:endParaRPr lang="en-US" sz="1400" b="1">
              <a:solidFill>
                <a:srgbClr val="2DCE89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US" sz="1400" b="1">
              <a:solidFill>
                <a:srgbClr val="2DCE89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 sz="1400" b="1">
              <a:solidFill>
                <a:srgbClr val="2DCE89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570C8C-C28C-4041-8B85-442CA6F71343}"/>
              </a:ext>
            </a:extLst>
          </p:cNvPr>
          <p:cNvSpPr/>
          <p:nvPr/>
        </p:nvSpPr>
        <p:spPr>
          <a:xfrm>
            <a:off x="412906" y="1099880"/>
            <a:ext cx="3729691" cy="45936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Key performance indicators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59B54E-269B-4A63-9F36-EFC0B3EA22F1}"/>
              </a:ext>
            </a:extLst>
          </p:cNvPr>
          <p:cNvSpPr/>
          <p:nvPr/>
        </p:nvSpPr>
        <p:spPr>
          <a:xfrm>
            <a:off x="5001189" y="1094216"/>
            <a:ext cx="6327677" cy="4571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Predictors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E1A5F9-A44A-4C5A-A3A4-5787134601EA}"/>
              </a:ext>
            </a:extLst>
          </p:cNvPr>
          <p:cNvSpPr/>
          <p:nvPr/>
        </p:nvSpPr>
        <p:spPr>
          <a:xfrm>
            <a:off x="5086485" y="1694401"/>
            <a:ext cx="2633614" cy="2876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Original variables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3065D1-6D4B-434E-BDF5-F70E9D845E06}"/>
              </a:ext>
            </a:extLst>
          </p:cNvPr>
          <p:cNvSpPr/>
          <p:nvPr/>
        </p:nvSpPr>
        <p:spPr>
          <a:xfrm>
            <a:off x="8616867" y="1704240"/>
            <a:ext cx="2709353" cy="3017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Added variables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7DC884-DA2D-14AB-678A-34FD534CE753}"/>
              </a:ext>
            </a:extLst>
          </p:cNvPr>
          <p:cNvCxnSpPr>
            <a:cxnSpLocks/>
          </p:cNvCxnSpPr>
          <p:nvPr/>
        </p:nvCxnSpPr>
        <p:spPr>
          <a:xfrm>
            <a:off x="1414756" y="3753171"/>
            <a:ext cx="659259" cy="100819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C147E6-300B-8A09-4B58-01A5F084C7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585169" y="3753171"/>
            <a:ext cx="838584" cy="10220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7BF38C-F6B6-33E2-4450-5248C8A97E10}"/>
              </a:ext>
            </a:extLst>
          </p:cNvPr>
          <p:cNvSpPr txBox="1"/>
          <p:nvPr/>
        </p:nvSpPr>
        <p:spPr>
          <a:xfrm>
            <a:off x="6873664" y="3719822"/>
            <a:ext cx="10253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Cost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F39A4-1A5E-4226-276C-A86DE84417B9}"/>
              </a:ext>
            </a:extLst>
          </p:cNvPr>
          <p:cNvSpPr txBox="1"/>
          <p:nvPr/>
        </p:nvSpPr>
        <p:spPr>
          <a:xfrm>
            <a:off x="5000020" y="5395014"/>
            <a:ext cx="13416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Keywords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57A73-D870-630F-BBA9-4270BF2B07DD}"/>
              </a:ext>
            </a:extLst>
          </p:cNvPr>
          <p:cNvSpPr txBox="1"/>
          <p:nvPr/>
        </p:nvSpPr>
        <p:spPr>
          <a:xfrm>
            <a:off x="6557825" y="5395014"/>
            <a:ext cx="16564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Action Count</a:t>
            </a:r>
            <a:endParaRPr lang="en-US" sz="1400" b="1" err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1" descr="Icon&#10;&#10;Description automatically generated">
            <a:extLst>
              <a:ext uri="{FF2B5EF4-FFF2-40B4-BE49-F238E27FC236}">
                <a16:creationId xmlns:a16="http://schemas.microsoft.com/office/drawing/2014/main" id="{F178B772-25FA-BFC5-4B24-7102E3D8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44" y="4183274"/>
            <a:ext cx="943693" cy="948001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D629C019-0C59-07D9-55B2-8626A862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513" y="2479878"/>
            <a:ext cx="920271" cy="930929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67F6B878-8E6B-1AA3-D4C4-EED29375C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709" y="4166492"/>
            <a:ext cx="982032" cy="989196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9EE3BDA6-04E5-93B8-7AA8-04C26A95E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215" y="2396484"/>
            <a:ext cx="977052" cy="978887"/>
          </a:xfrm>
          <a:prstGeom prst="rect">
            <a:avLst/>
          </a:prstGeom>
        </p:spPr>
      </p:pic>
      <p:pic>
        <p:nvPicPr>
          <p:cNvPr id="12" name="Picture 15" descr="Icon&#10;&#10;Description automatically generated">
            <a:extLst>
              <a:ext uri="{FF2B5EF4-FFF2-40B4-BE49-F238E27FC236}">
                <a16:creationId xmlns:a16="http://schemas.microsoft.com/office/drawing/2014/main" id="{3AAC6044-FC5F-1282-8057-05E546EBA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607" y="5733049"/>
            <a:ext cx="962377" cy="951720"/>
          </a:xfrm>
          <a:prstGeom prst="rect">
            <a:avLst/>
          </a:prstGeom>
        </p:spPr>
      </p:pic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1FEDC5FB-A228-5FF6-6B42-827D9CB61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367" y="5150097"/>
            <a:ext cx="2127394" cy="22101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F15EF6-5A2F-753B-C459-801AFB8EF531}"/>
              </a:ext>
            </a:extLst>
          </p:cNvPr>
          <p:cNvSpPr txBox="1"/>
          <p:nvPr/>
        </p:nvSpPr>
        <p:spPr>
          <a:xfrm>
            <a:off x="8650365" y="3410464"/>
            <a:ext cx="281517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Body / Headline: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0D454-C8ED-C69F-8D9F-1CCD89B7FF59}"/>
              </a:ext>
            </a:extLst>
          </p:cNvPr>
          <p:cNvSpPr txBox="1"/>
          <p:nvPr/>
        </p:nvSpPr>
        <p:spPr>
          <a:xfrm>
            <a:off x="8782678" y="5570248"/>
            <a:ext cx="180333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C29F4-263A-E762-0EC2-CE79450B3DDB}"/>
              </a:ext>
            </a:extLst>
          </p:cNvPr>
          <p:cNvSpPr txBox="1"/>
          <p:nvPr/>
        </p:nvSpPr>
        <p:spPr>
          <a:xfrm>
            <a:off x="8667427" y="5262471"/>
            <a:ext cx="26460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CTR – Click Through Rates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750516-7C4F-0154-CEE4-BB86608BE994}"/>
              </a:ext>
            </a:extLst>
          </p:cNvPr>
          <p:cNvSpPr txBox="1"/>
          <p:nvPr/>
        </p:nvSpPr>
        <p:spPr>
          <a:xfrm>
            <a:off x="8667427" y="5622794"/>
            <a:ext cx="21338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9F4C87-7CDC-B811-46E2-A7C0162F9F5A}"/>
              </a:ext>
            </a:extLst>
          </p:cNvPr>
          <p:cNvSpPr txBox="1"/>
          <p:nvPr/>
        </p:nvSpPr>
        <p:spPr>
          <a:xfrm>
            <a:off x="8667427" y="6017625"/>
            <a:ext cx="21338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50575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254229" y="50822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Key objectives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of our analysis</a:t>
            </a:r>
            <a:endParaRPr lang="en-ID" sz="3600" b="1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0162A-CA52-09DD-F257-5C39D59B3EB6}"/>
              </a:ext>
            </a:extLst>
          </p:cNvPr>
          <p:cNvSpPr txBox="1"/>
          <p:nvPr/>
        </p:nvSpPr>
        <p:spPr>
          <a:xfrm>
            <a:off x="815621" y="5142230"/>
            <a:ext cx="315069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Evaluating  effectiveness of paid search on:</a:t>
            </a:r>
            <a:endParaRPr lang="en-US" sz="1400">
              <a:cs typeface="Arial" panose="020B0604020202020204"/>
            </a:endParaRPr>
          </a:p>
          <a:p>
            <a:pPr marL="171450" indent="-171450">
              <a:buFont typeface="Arial"/>
              <a:buChar char="•"/>
            </a:pPr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CTR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Conversion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Profit</a:t>
            </a: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>
              <a:solidFill>
                <a:srgbClr val="E9ECE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E9A60-2F69-A7D0-C1E8-614BAB0154E2}"/>
              </a:ext>
            </a:extLst>
          </p:cNvPr>
          <p:cNvSpPr txBox="1"/>
          <p:nvPr/>
        </p:nvSpPr>
        <p:spPr>
          <a:xfrm>
            <a:off x="4678642" y="5142610"/>
            <a:ext cx="307449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Evaluate the impact of competition on CTR, Conversion and Profit:</a:t>
            </a:r>
            <a:endParaRPr lang="en-US" sz="1400"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CFB6F-AA52-F658-1DBB-0C8CC84FD278}"/>
              </a:ext>
            </a:extLst>
          </p:cNvPr>
          <p:cNvSpPr txBox="1"/>
          <p:nvPr/>
        </p:nvSpPr>
        <p:spPr>
          <a:xfrm>
            <a:off x="8795305" y="5142840"/>
            <a:ext cx="307449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rgbClr val="E9ECEF"/>
                </a:solidFill>
                <a:latin typeface="Open Sans"/>
                <a:ea typeface="Open Sans"/>
                <a:cs typeface="Open Sans"/>
              </a:rPr>
              <a:t>Make strategic recommendations to increase profit through paid search</a:t>
            </a:r>
          </a:p>
        </p:txBody>
      </p:sp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96BBFA73-EB44-12F3-C98F-2AA74A57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22" y="2418264"/>
            <a:ext cx="2256638" cy="2090331"/>
          </a:xfrm>
          <a:prstGeom prst="rect">
            <a:avLst/>
          </a:prstGeom>
        </p:spPr>
      </p:pic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3157BC46-7767-6FFC-A1DE-95D0C2F3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82" y="1756200"/>
            <a:ext cx="3084235" cy="3062920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97DDFB8E-3162-2721-F485-4F13FEC5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188" y="1699866"/>
            <a:ext cx="3068114" cy="30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67947-B373-97CA-E0F0-D3172AB31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6249F-09F2-8C70-71E8-542ED11D1375}"/>
              </a:ext>
            </a:extLst>
          </p:cNvPr>
          <p:cNvSpPr/>
          <p:nvPr/>
        </p:nvSpPr>
        <p:spPr>
          <a:xfrm>
            <a:off x="0" y="-8595"/>
            <a:ext cx="12192000" cy="6858000"/>
          </a:xfrm>
          <a:prstGeom prst="rect">
            <a:avLst/>
          </a:prstGeom>
          <a:gradFill>
            <a:gsLst>
              <a:gs pos="0">
                <a:srgbClr val="1D1D42">
                  <a:alpha val="80000"/>
                </a:srgbClr>
              </a:gs>
              <a:gs pos="100000">
                <a:srgbClr val="141432">
                  <a:alpha val="9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716-681C-056D-0AE2-4DACC990F876}"/>
              </a:ext>
            </a:extLst>
          </p:cNvPr>
          <p:cNvSpPr txBox="1"/>
          <p:nvPr/>
        </p:nvSpPr>
        <p:spPr>
          <a:xfrm>
            <a:off x="5720469" y="2991418"/>
            <a:ext cx="647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>
                <a:solidFill>
                  <a:srgbClr val="FF910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analysis</a:t>
            </a:r>
          </a:p>
        </p:txBody>
      </p:sp>
      <p:pic>
        <p:nvPicPr>
          <p:cNvPr id="5" name="图片 5" descr="深色显示屏上的财务图表">
            <a:extLst>
              <a:ext uri="{FF2B5EF4-FFF2-40B4-BE49-F238E27FC236}">
                <a16:creationId xmlns:a16="http://schemas.microsoft.com/office/drawing/2014/main" id="{586C4307-9671-AE55-8DA9-B5A98754DB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4921" r="4921"/>
          <a:stretch/>
        </p:blipFill>
        <p:spPr/>
      </p:pic>
    </p:spTree>
    <p:extLst>
      <p:ext uri="{BB962C8B-B14F-4D97-AF65-F5344CB8AC3E}">
        <p14:creationId xmlns:p14="http://schemas.microsoft.com/office/powerpoint/2010/main" val="39935887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/>
                <a:cs typeface="Poppins"/>
              </a:rPr>
              <a:t>Overview of </a:t>
            </a:r>
            <a:r>
              <a:rPr lang="en-ID" sz="3600" b="1">
                <a:solidFill>
                  <a:srgbClr val="FF9105"/>
                </a:solidFill>
                <a:latin typeface="Poppins"/>
                <a:cs typeface="Poppins"/>
              </a:rPr>
              <a:t>the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9A89FF-3AF2-4A43-7FCD-C7AA70307AE3}"/>
              </a:ext>
            </a:extLst>
          </p:cNvPr>
          <p:cNvGrpSpPr/>
          <p:nvPr/>
        </p:nvGrpSpPr>
        <p:grpSpPr>
          <a:xfrm>
            <a:off x="688157" y="2253240"/>
            <a:ext cx="11029361" cy="4242063"/>
            <a:chOff x="678730" y="2168165"/>
            <a:chExt cx="11029361" cy="42420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463C0D-6066-25A2-1A51-2C2ECCA7FB3B}"/>
                </a:ext>
              </a:extLst>
            </p:cNvPr>
            <p:cNvSpPr/>
            <p:nvPr/>
          </p:nvSpPr>
          <p:spPr>
            <a:xfrm>
              <a:off x="678730" y="2168165"/>
              <a:ext cx="11029361" cy="4242063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838032-778E-D169-2760-682128352167}"/>
                </a:ext>
              </a:extLst>
            </p:cNvPr>
            <p:cNvSpPr txBox="1"/>
            <p:nvPr/>
          </p:nvSpPr>
          <p:spPr>
            <a:xfrm>
              <a:off x="828809" y="2355820"/>
              <a:ext cx="5044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Searches, Clicks and subscriptions  in 20 Days for 40 keywords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475F923-455E-827D-94AE-F3EC3E66B5D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1413947"/>
                </p:ext>
              </p:extLst>
            </p:nvPr>
          </p:nvGraphicFramePr>
          <p:xfrm>
            <a:off x="828809" y="2752992"/>
            <a:ext cx="10534382" cy="36572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2D9AAB-0EEE-AEC7-9730-25336A174586}"/>
              </a:ext>
            </a:extLst>
          </p:cNvPr>
          <p:cNvGrpSpPr/>
          <p:nvPr/>
        </p:nvGrpSpPr>
        <p:grpSpPr>
          <a:xfrm>
            <a:off x="684685" y="1100363"/>
            <a:ext cx="2805843" cy="867266"/>
            <a:chOff x="684685" y="1024947"/>
            <a:chExt cx="2805843" cy="86726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3629DA-0536-7FDB-79C7-7B89A087EC3F}"/>
                </a:ext>
              </a:extLst>
            </p:cNvPr>
            <p:cNvSpPr/>
            <p:nvPr/>
          </p:nvSpPr>
          <p:spPr>
            <a:xfrm>
              <a:off x="684685" y="1024947"/>
              <a:ext cx="2223590" cy="867266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3AFF2A-28AC-25F8-EA66-4AC4C7DB373C}"/>
                </a:ext>
              </a:extLst>
            </p:cNvPr>
            <p:cNvSpPr txBox="1"/>
            <p:nvPr/>
          </p:nvSpPr>
          <p:spPr>
            <a:xfrm>
              <a:off x="1266937" y="1134240"/>
              <a:ext cx="2223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Keywords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5FFC8-08DE-F575-7F6C-F3A9722AF27C}"/>
                </a:ext>
              </a:extLst>
            </p:cNvPr>
            <p:cNvSpPr txBox="1"/>
            <p:nvPr/>
          </p:nvSpPr>
          <p:spPr>
            <a:xfrm>
              <a:off x="1464991" y="1393800"/>
              <a:ext cx="1443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2DCE89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40</a:t>
              </a:r>
              <a:endParaRPr lang="en-ID" sz="2000" b="1">
                <a:solidFill>
                  <a:srgbClr val="2DCE89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86EB1A-990D-2F1A-DB95-ADCF331AA068}"/>
              </a:ext>
            </a:extLst>
          </p:cNvPr>
          <p:cNvGrpSpPr/>
          <p:nvPr/>
        </p:nvGrpSpPr>
        <p:grpSpPr>
          <a:xfrm>
            <a:off x="3552566" y="1104242"/>
            <a:ext cx="2441491" cy="867266"/>
            <a:chOff x="3505689" y="1114325"/>
            <a:chExt cx="2441491" cy="8672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302613-BA63-4844-2E20-B7057C147CBE}"/>
                </a:ext>
              </a:extLst>
            </p:cNvPr>
            <p:cNvSpPr/>
            <p:nvPr/>
          </p:nvSpPr>
          <p:spPr>
            <a:xfrm>
              <a:off x="3505689" y="1114325"/>
              <a:ext cx="2223590" cy="867266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23C876-8AB4-A7AC-7B8F-79326E85D560}"/>
                </a:ext>
              </a:extLst>
            </p:cNvPr>
            <p:cNvSpPr txBox="1"/>
            <p:nvPr/>
          </p:nvSpPr>
          <p:spPr>
            <a:xfrm>
              <a:off x="3723589" y="1219740"/>
              <a:ext cx="2223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 of searches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F7933-8EA5-6CD7-A3A8-CF782F799C4D}"/>
                </a:ext>
              </a:extLst>
            </p:cNvPr>
            <p:cNvSpPr txBox="1"/>
            <p:nvPr/>
          </p:nvSpPr>
          <p:spPr>
            <a:xfrm>
              <a:off x="4065564" y="1464602"/>
              <a:ext cx="1443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2DCE89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39,925</a:t>
              </a:r>
              <a:endParaRPr lang="en-ID" sz="2000" b="1">
                <a:solidFill>
                  <a:srgbClr val="2DCE89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3124C2-F1F5-5D17-0FA9-0736EC0D86B8}"/>
              </a:ext>
            </a:extLst>
          </p:cNvPr>
          <p:cNvGrpSpPr/>
          <p:nvPr/>
        </p:nvGrpSpPr>
        <p:grpSpPr>
          <a:xfrm>
            <a:off x="6522629" y="1104242"/>
            <a:ext cx="2536362" cy="867266"/>
            <a:chOff x="6177944" y="1129201"/>
            <a:chExt cx="2536362" cy="8672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B2FC8F-D399-5A6C-F879-7D0B5A2D3C62}"/>
                </a:ext>
              </a:extLst>
            </p:cNvPr>
            <p:cNvSpPr/>
            <p:nvPr/>
          </p:nvSpPr>
          <p:spPr>
            <a:xfrm>
              <a:off x="6177944" y="1129201"/>
              <a:ext cx="2223590" cy="867266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70CEE-DC19-DCB2-9970-88233666D1EF}"/>
                </a:ext>
              </a:extLst>
            </p:cNvPr>
            <p:cNvSpPr txBox="1"/>
            <p:nvPr/>
          </p:nvSpPr>
          <p:spPr>
            <a:xfrm>
              <a:off x="6490715" y="1247474"/>
              <a:ext cx="2223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 of clicks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D216BC-6E03-2754-F37B-675952C72926}"/>
                </a:ext>
              </a:extLst>
            </p:cNvPr>
            <p:cNvSpPr txBox="1"/>
            <p:nvPr/>
          </p:nvSpPr>
          <p:spPr>
            <a:xfrm>
              <a:off x="6770933" y="1532049"/>
              <a:ext cx="1443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2DCE89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5,497</a:t>
              </a:r>
              <a:endParaRPr lang="en-ID" sz="2000" b="1">
                <a:solidFill>
                  <a:srgbClr val="2DCE89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5A80DB-8829-A421-CDC5-2F2567967535}"/>
              </a:ext>
            </a:extLst>
          </p:cNvPr>
          <p:cNvGrpSpPr/>
          <p:nvPr/>
        </p:nvGrpSpPr>
        <p:grpSpPr>
          <a:xfrm>
            <a:off x="9404360" y="1084444"/>
            <a:ext cx="2313158" cy="867266"/>
            <a:chOff x="8995476" y="1197501"/>
            <a:chExt cx="2313158" cy="8672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33886-EAC4-2E67-ECD0-D7C03DBBDDA4}"/>
                </a:ext>
              </a:extLst>
            </p:cNvPr>
            <p:cNvSpPr/>
            <p:nvPr/>
          </p:nvSpPr>
          <p:spPr>
            <a:xfrm>
              <a:off x="8995476" y="1197501"/>
              <a:ext cx="2223590" cy="867266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517FA1-2FD9-846B-E7C8-2A83ADF1E5D3}"/>
                </a:ext>
              </a:extLst>
            </p:cNvPr>
            <p:cNvSpPr txBox="1"/>
            <p:nvPr/>
          </p:nvSpPr>
          <p:spPr>
            <a:xfrm>
              <a:off x="9085043" y="1275328"/>
              <a:ext cx="2223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 of subscriptions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5692CB-6C68-66A6-D0D3-F81A65DABF0B}"/>
                </a:ext>
              </a:extLst>
            </p:cNvPr>
            <p:cNvSpPr txBox="1"/>
            <p:nvPr/>
          </p:nvSpPr>
          <p:spPr>
            <a:xfrm>
              <a:off x="9775782" y="1549388"/>
              <a:ext cx="1443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2DCE89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292</a:t>
              </a:r>
              <a:endParaRPr lang="en-ID" sz="2000" b="1">
                <a:solidFill>
                  <a:srgbClr val="2DCE89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3219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5AFBE-7B92-3773-6412-AB110CD1007D}"/>
              </a:ext>
            </a:extLst>
          </p:cNvPr>
          <p:cNvSpPr txBox="1"/>
          <p:nvPr/>
        </p:nvSpPr>
        <p:spPr>
          <a:xfrm>
            <a:off x="379980" y="362697"/>
            <a:ext cx="111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Univariate </a:t>
            </a:r>
            <a:r>
              <a:rPr lang="en-ID" sz="3600" b="1">
                <a:solidFill>
                  <a:srgbClr val="FF91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Analysis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D502E7-490D-D05C-6A0E-51F5E8529F46}"/>
              </a:ext>
            </a:extLst>
          </p:cNvPr>
          <p:cNvGrpSpPr/>
          <p:nvPr/>
        </p:nvGrpSpPr>
        <p:grpSpPr>
          <a:xfrm>
            <a:off x="255004" y="1312535"/>
            <a:ext cx="5840996" cy="1789111"/>
            <a:chOff x="255004" y="1312535"/>
            <a:chExt cx="5291149" cy="17891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275CA6-0371-5D7C-31EB-8ACE4F5C4255}"/>
                </a:ext>
              </a:extLst>
            </p:cNvPr>
            <p:cNvSpPr/>
            <p:nvPr/>
          </p:nvSpPr>
          <p:spPr>
            <a:xfrm>
              <a:off x="255004" y="1312535"/>
              <a:ext cx="5291149" cy="1789111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E7E9A4-2F7C-D699-B4D1-4B47E2FC5D8E}"/>
                </a:ext>
              </a:extLst>
            </p:cNvPr>
            <p:cNvSpPr txBox="1"/>
            <p:nvPr/>
          </p:nvSpPr>
          <p:spPr>
            <a:xfrm>
              <a:off x="255004" y="1312535"/>
              <a:ext cx="294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Popular words searched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3684E5B-1229-719A-AFB9-0A22B57EC8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77675671"/>
                </p:ext>
              </p:extLst>
            </p:nvPr>
          </p:nvGraphicFramePr>
          <p:xfrm>
            <a:off x="255004" y="1641558"/>
            <a:ext cx="5291149" cy="14600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C3D9F9-B12F-79AA-AAF7-B1ED3FE729D8}"/>
              </a:ext>
            </a:extLst>
          </p:cNvPr>
          <p:cNvGrpSpPr/>
          <p:nvPr/>
        </p:nvGrpSpPr>
        <p:grpSpPr>
          <a:xfrm>
            <a:off x="255004" y="3238075"/>
            <a:ext cx="5840996" cy="3473373"/>
            <a:chOff x="255004" y="3290500"/>
            <a:chExt cx="5840996" cy="34733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FF21CA-D76C-1C20-3BD0-6598465EDB48}"/>
                </a:ext>
              </a:extLst>
            </p:cNvPr>
            <p:cNvSpPr/>
            <p:nvPr/>
          </p:nvSpPr>
          <p:spPr>
            <a:xfrm>
              <a:off x="255004" y="3290500"/>
              <a:ext cx="5840996" cy="3473373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3" name="Chart 12">
                  <a:extLst>
                    <a:ext uri="{FF2B5EF4-FFF2-40B4-BE49-F238E27FC236}">
                      <a16:creationId xmlns:a16="http://schemas.microsoft.com/office/drawing/2014/main" id="{639DE354-CB74-E9FD-3B6A-32DE6F15F8B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22667538"/>
                    </p:ext>
                  </p:extLst>
                </p:nvPr>
              </p:nvGraphicFramePr>
              <p:xfrm>
                <a:off x="255004" y="3567499"/>
                <a:ext cx="5638232" cy="3196374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4"/>
                </a:graphicData>
              </a:graphic>
            </p:graphicFrame>
          </mc:Choice>
          <mc:Fallback xmlns="">
            <p:pic>
              <p:nvPicPr>
                <p:cNvPr id="13" name="Chart 12">
                  <a:extLst>
                    <a:ext uri="{FF2B5EF4-FFF2-40B4-BE49-F238E27FC236}">
                      <a16:creationId xmlns:a16="http://schemas.microsoft.com/office/drawing/2014/main" id="{639DE354-CB74-E9FD-3B6A-32DE6F15F8B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004" y="3515074"/>
                  <a:ext cx="5638232" cy="31963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83A7B-1A1E-F06D-3CFF-A3D5E317C9A5}"/>
                </a:ext>
              </a:extLst>
            </p:cNvPr>
            <p:cNvSpPr txBox="1"/>
            <p:nvPr/>
          </p:nvSpPr>
          <p:spPr>
            <a:xfrm>
              <a:off x="255004" y="3290500"/>
              <a:ext cx="314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 count distribution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DD97BC-45D7-1452-4638-812C8564B3AB}"/>
              </a:ext>
            </a:extLst>
          </p:cNvPr>
          <p:cNvGrpSpPr/>
          <p:nvPr/>
        </p:nvGrpSpPr>
        <p:grpSpPr>
          <a:xfrm>
            <a:off x="6410227" y="1312535"/>
            <a:ext cx="5526769" cy="4503803"/>
            <a:chOff x="6645846" y="1247999"/>
            <a:chExt cx="5291150" cy="40969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D2D8EA-E352-E7DB-BDB3-EB821C8AA868}"/>
                </a:ext>
              </a:extLst>
            </p:cNvPr>
            <p:cNvSpPr/>
            <p:nvPr/>
          </p:nvSpPr>
          <p:spPr>
            <a:xfrm>
              <a:off x="6645846" y="1247999"/>
              <a:ext cx="5291149" cy="4096999"/>
            </a:xfrm>
            <a:prstGeom prst="rect">
              <a:avLst/>
            </a:prstGeom>
            <a:solidFill>
              <a:srgbClr val="141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90983A-5577-CEDA-A98C-811A4E0C2DB9}"/>
                </a:ext>
              </a:extLst>
            </p:cNvPr>
            <p:cNvSpPr txBox="1"/>
            <p:nvPr/>
          </p:nvSpPr>
          <p:spPr>
            <a:xfrm>
              <a:off x="6645847" y="1247999"/>
              <a:ext cx="4124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E9EC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Avg Position of ads by keyword searched</a:t>
              </a:r>
              <a:endParaRPr lang="en-ID" sz="1200" b="1">
                <a:solidFill>
                  <a:srgbClr val="E9EC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63E77447-0FC1-BDF6-B0B9-916E94D5CE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8234662"/>
                </p:ext>
              </p:extLst>
            </p:nvPr>
          </p:nvGraphicFramePr>
          <p:xfrm>
            <a:off x="6645847" y="1595478"/>
            <a:ext cx="5291149" cy="36185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FC8307-565F-0EC4-CA1F-9CBA6E489D4D}"/>
              </a:ext>
            </a:extLst>
          </p:cNvPr>
          <p:cNvSpPr/>
          <p:nvPr/>
        </p:nvSpPr>
        <p:spPr>
          <a:xfrm>
            <a:off x="6410227" y="5943005"/>
            <a:ext cx="5526768" cy="646331"/>
          </a:xfrm>
          <a:prstGeom prst="roundRect">
            <a:avLst/>
          </a:prstGeom>
          <a:solidFill>
            <a:srgbClr val="141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C01C"/>
                </a:solidFill>
              </a:rPr>
              <a:t>25.12% </a:t>
            </a:r>
            <a:r>
              <a:rPr lang="en-US" b="1">
                <a:solidFill>
                  <a:schemeClr val="bg1"/>
                </a:solidFill>
              </a:rPr>
              <a:t>of the Headlines of ads are specific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4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1D11A3F7AEF54B9CB8ED588924BEBA" ma:contentTypeVersion="13" ma:contentTypeDescription="Create a new document." ma:contentTypeScope="" ma:versionID="4fd05a182e2588fae6bbc391460ab153">
  <xsd:schema xmlns:xsd="http://www.w3.org/2001/XMLSchema" xmlns:xs="http://www.w3.org/2001/XMLSchema" xmlns:p="http://schemas.microsoft.com/office/2006/metadata/properties" xmlns:ns2="e9088934-3dbb-4058-8e8c-8e9c48b5f7f7" xmlns:ns3="4409cf25-c8f7-42a6-b23f-bfd339849e3a" targetNamespace="http://schemas.microsoft.com/office/2006/metadata/properties" ma:root="true" ma:fieldsID="8acbd6b4db71ea6d82d6a860bac4ecc2" ns2:_="" ns3:_="">
    <xsd:import namespace="e9088934-3dbb-4058-8e8c-8e9c48b5f7f7"/>
    <xsd:import namespace="4409cf25-c8f7-42a6-b23f-bfd339849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88934-3dbb-4058-8e8c-8e9c48b5f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9cf25-c8f7-42a6-b23f-bfd339849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fb6ec47-5684-49ed-9fc7-8ac93353cd77}" ma:internalName="TaxCatchAll" ma:showField="CatchAllData" ma:web="4409cf25-c8f7-42a6-b23f-bfd339849e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95C18-F044-4EBD-8A49-668473EC9EEC}">
  <ds:schemaRefs>
    <ds:schemaRef ds:uri="4409cf25-c8f7-42a6-b23f-bfd339849e3a"/>
    <ds:schemaRef ds:uri="e9088934-3dbb-4058-8e8c-8e9c48b5f7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8751B8-B534-49F3-A2B3-97BDB11FC5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Lufti Nurfahmi</dc:creator>
  <cp:revision>2</cp:revision>
  <dcterms:created xsi:type="dcterms:W3CDTF">2021-03-03T09:05:43Z</dcterms:created>
  <dcterms:modified xsi:type="dcterms:W3CDTF">2022-12-05T20:48:50Z</dcterms:modified>
</cp:coreProperties>
</file>